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1430000" cy="6731000"/>
  <p:notesSz cx="11430000" cy="6731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02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82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0999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49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548500" y="5894070"/>
            <a:ext cx="1754504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500" y="257809"/>
            <a:ext cx="10286999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482407"/>
            <a:ext cx="10286999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599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3" Type="http://schemas.openxmlformats.org/officeDocument/2006/relationships/image" Target="../media/image9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56" Type="http://schemas.openxmlformats.org/officeDocument/2006/relationships/image" Target="../media/image94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0" Type="http://schemas.openxmlformats.org/officeDocument/2006/relationships/image" Target="../media/image58.png"/><Relationship Id="rId41" Type="http://schemas.openxmlformats.org/officeDocument/2006/relationships/image" Target="../media/image79.png"/><Relationship Id="rId54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0.png"/><Relationship Id="rId21" Type="http://schemas.openxmlformats.org/officeDocument/2006/relationships/image" Target="../media/image113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8.png"/><Relationship Id="rId29" Type="http://schemas.openxmlformats.org/officeDocument/2006/relationships/image" Target="../media/image121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7.png"/><Relationship Id="rId49" Type="http://schemas.openxmlformats.org/officeDocument/2006/relationships/image" Target="../media/image14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2.png"/><Relationship Id="rId44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29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20" Type="http://schemas.openxmlformats.org/officeDocument/2006/relationships/image" Target="../media/image112.png"/><Relationship Id="rId41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9" Type="http://schemas.openxmlformats.org/officeDocument/2006/relationships/image" Target="../media/image175.png"/><Relationship Id="rId21" Type="http://schemas.openxmlformats.org/officeDocument/2006/relationships/image" Target="../media/image158.png"/><Relationship Id="rId34" Type="http://schemas.openxmlformats.org/officeDocument/2006/relationships/image" Target="../media/image170.png"/><Relationship Id="rId42" Type="http://schemas.openxmlformats.org/officeDocument/2006/relationships/image" Target="../media/image178.png"/><Relationship Id="rId47" Type="http://schemas.openxmlformats.org/officeDocument/2006/relationships/image" Target="../media/image182.png"/><Relationship Id="rId50" Type="http://schemas.openxmlformats.org/officeDocument/2006/relationships/image" Target="../media/image185.png"/><Relationship Id="rId55" Type="http://schemas.openxmlformats.org/officeDocument/2006/relationships/image" Target="../media/image19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3.png"/><Relationship Id="rId29" Type="http://schemas.openxmlformats.org/officeDocument/2006/relationships/image" Target="../media/image165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40" Type="http://schemas.openxmlformats.org/officeDocument/2006/relationships/image" Target="../media/image176.png"/><Relationship Id="rId45" Type="http://schemas.openxmlformats.org/officeDocument/2006/relationships/image" Target="../media/image180.png"/><Relationship Id="rId53" Type="http://schemas.openxmlformats.org/officeDocument/2006/relationships/image" Target="../media/image188.png"/><Relationship Id="rId5" Type="http://schemas.openxmlformats.org/officeDocument/2006/relationships/image" Target="../media/image143.png"/><Relationship Id="rId19" Type="http://schemas.openxmlformats.org/officeDocument/2006/relationships/image" Target="../media/image156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43" Type="http://schemas.openxmlformats.org/officeDocument/2006/relationships/image" Target="../media/image129.png"/><Relationship Id="rId48" Type="http://schemas.openxmlformats.org/officeDocument/2006/relationships/image" Target="../media/image183.png"/><Relationship Id="rId56" Type="http://schemas.openxmlformats.org/officeDocument/2006/relationships/image" Target="../media/image191.png"/><Relationship Id="rId8" Type="http://schemas.openxmlformats.org/officeDocument/2006/relationships/image" Target="../media/image146.png"/><Relationship Id="rId51" Type="http://schemas.openxmlformats.org/officeDocument/2006/relationships/image" Target="../media/image186.png"/><Relationship Id="rId3" Type="http://schemas.openxmlformats.org/officeDocument/2006/relationships/image" Target="../media/image41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69.png"/><Relationship Id="rId38" Type="http://schemas.openxmlformats.org/officeDocument/2006/relationships/image" Target="../media/image174.png"/><Relationship Id="rId46" Type="http://schemas.openxmlformats.org/officeDocument/2006/relationships/image" Target="../media/image181.png"/><Relationship Id="rId20" Type="http://schemas.openxmlformats.org/officeDocument/2006/relationships/image" Target="../media/image157.png"/><Relationship Id="rId41" Type="http://schemas.openxmlformats.org/officeDocument/2006/relationships/image" Target="../media/image177.png"/><Relationship Id="rId54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15.png"/><Relationship Id="rId36" Type="http://schemas.openxmlformats.org/officeDocument/2006/relationships/image" Target="../media/image172.png"/><Relationship Id="rId49" Type="http://schemas.openxmlformats.org/officeDocument/2006/relationships/image" Target="../media/image184.png"/><Relationship Id="rId57" Type="http://schemas.openxmlformats.org/officeDocument/2006/relationships/image" Target="../media/image192.png"/><Relationship Id="rId10" Type="http://schemas.openxmlformats.org/officeDocument/2006/relationships/image" Target="../media/image100.png"/><Relationship Id="rId31" Type="http://schemas.openxmlformats.org/officeDocument/2006/relationships/image" Target="../media/image167.png"/><Relationship Id="rId44" Type="http://schemas.openxmlformats.org/officeDocument/2006/relationships/image" Target="../media/image179.png"/><Relationship Id="rId52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4.png"/><Relationship Id="rId39" Type="http://schemas.openxmlformats.org/officeDocument/2006/relationships/image" Target="../media/image227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5.png"/><Relationship Id="rId29" Type="http://schemas.openxmlformats.org/officeDocument/2006/relationships/image" Target="../media/image217.png"/><Relationship Id="rId11" Type="http://schemas.openxmlformats.org/officeDocument/2006/relationships/image" Target="../media/image200.png"/><Relationship Id="rId24" Type="http://schemas.openxmlformats.org/officeDocument/2006/relationships/image" Target="../media/image21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93.jp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8" Type="http://schemas.openxmlformats.org/officeDocument/2006/relationships/image" Target="../media/image197.png"/><Relationship Id="rId51" Type="http://schemas.openxmlformats.org/officeDocument/2006/relationships/image" Target="../media/image239.png"/><Relationship Id="rId3" Type="http://schemas.openxmlformats.org/officeDocument/2006/relationships/image" Target="../media/image41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0" Type="http://schemas.openxmlformats.org/officeDocument/2006/relationships/image" Target="../media/image209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116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9" Type="http://schemas.openxmlformats.org/officeDocument/2006/relationships/image" Target="../media/image276.png"/><Relationship Id="rId21" Type="http://schemas.openxmlformats.org/officeDocument/2006/relationships/image" Target="../media/image258.png"/><Relationship Id="rId34" Type="http://schemas.openxmlformats.org/officeDocument/2006/relationships/image" Target="../media/image271.png"/><Relationship Id="rId42" Type="http://schemas.openxmlformats.org/officeDocument/2006/relationships/image" Target="../media/image279.png"/><Relationship Id="rId47" Type="http://schemas.openxmlformats.org/officeDocument/2006/relationships/image" Target="../media/image284.png"/><Relationship Id="rId50" Type="http://schemas.openxmlformats.org/officeDocument/2006/relationships/image" Target="../media/image287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3.png"/><Relationship Id="rId29" Type="http://schemas.openxmlformats.org/officeDocument/2006/relationships/image" Target="../media/image266.png"/><Relationship Id="rId11" Type="http://schemas.openxmlformats.org/officeDocument/2006/relationships/image" Target="../media/image248.png"/><Relationship Id="rId24" Type="http://schemas.openxmlformats.org/officeDocument/2006/relationships/image" Target="../media/image261.png"/><Relationship Id="rId32" Type="http://schemas.openxmlformats.org/officeDocument/2006/relationships/image" Target="../media/image269.png"/><Relationship Id="rId37" Type="http://schemas.openxmlformats.org/officeDocument/2006/relationships/image" Target="../media/image274.png"/><Relationship Id="rId40" Type="http://schemas.openxmlformats.org/officeDocument/2006/relationships/image" Target="../media/image277.png"/><Relationship Id="rId45" Type="http://schemas.openxmlformats.org/officeDocument/2006/relationships/image" Target="../media/image282.png"/><Relationship Id="rId53" Type="http://schemas.openxmlformats.org/officeDocument/2006/relationships/image" Target="../media/image290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31" Type="http://schemas.openxmlformats.org/officeDocument/2006/relationships/image" Target="../media/image268.png"/><Relationship Id="rId44" Type="http://schemas.openxmlformats.org/officeDocument/2006/relationships/image" Target="../media/image281.png"/><Relationship Id="rId52" Type="http://schemas.openxmlformats.org/officeDocument/2006/relationships/image" Target="../media/image289.png"/><Relationship Id="rId4" Type="http://schemas.openxmlformats.org/officeDocument/2006/relationships/image" Target="../media/image19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Relationship Id="rId30" Type="http://schemas.openxmlformats.org/officeDocument/2006/relationships/image" Target="../media/image267.png"/><Relationship Id="rId35" Type="http://schemas.openxmlformats.org/officeDocument/2006/relationships/image" Target="../media/image272.png"/><Relationship Id="rId43" Type="http://schemas.openxmlformats.org/officeDocument/2006/relationships/image" Target="../media/image280.png"/><Relationship Id="rId48" Type="http://schemas.openxmlformats.org/officeDocument/2006/relationships/image" Target="../media/image285.png"/><Relationship Id="rId8" Type="http://schemas.openxmlformats.org/officeDocument/2006/relationships/image" Target="../media/image245.png"/><Relationship Id="rId51" Type="http://schemas.openxmlformats.org/officeDocument/2006/relationships/image" Target="../media/image288.png"/><Relationship Id="rId3" Type="http://schemas.openxmlformats.org/officeDocument/2006/relationships/image" Target="../media/image41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33" Type="http://schemas.openxmlformats.org/officeDocument/2006/relationships/image" Target="../media/image270.png"/><Relationship Id="rId38" Type="http://schemas.openxmlformats.org/officeDocument/2006/relationships/image" Target="../media/image275.png"/><Relationship Id="rId46" Type="http://schemas.openxmlformats.org/officeDocument/2006/relationships/image" Target="../media/image283.png"/><Relationship Id="rId20" Type="http://schemas.openxmlformats.org/officeDocument/2006/relationships/image" Target="../media/image257.png"/><Relationship Id="rId41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36" Type="http://schemas.openxmlformats.org/officeDocument/2006/relationships/image" Target="../media/image273.png"/><Relationship Id="rId49" Type="http://schemas.openxmlformats.org/officeDocument/2006/relationships/image" Target="../media/image28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115.png"/><Relationship Id="rId39" Type="http://schemas.openxmlformats.org/officeDocument/2006/relationships/image" Target="../media/image324.png"/><Relationship Id="rId21" Type="http://schemas.openxmlformats.org/officeDocument/2006/relationships/image" Target="../media/image309.png"/><Relationship Id="rId34" Type="http://schemas.openxmlformats.org/officeDocument/2006/relationships/image" Target="../media/image251.png"/><Relationship Id="rId42" Type="http://schemas.openxmlformats.org/officeDocument/2006/relationships/image" Target="../media/image327.png"/><Relationship Id="rId47" Type="http://schemas.openxmlformats.org/officeDocument/2006/relationships/image" Target="../media/image331.png"/><Relationship Id="rId50" Type="http://schemas.openxmlformats.org/officeDocument/2006/relationships/image" Target="../media/image334.png"/><Relationship Id="rId55" Type="http://schemas.openxmlformats.org/officeDocument/2006/relationships/image" Target="../media/image339.png"/><Relationship Id="rId63" Type="http://schemas.openxmlformats.org/officeDocument/2006/relationships/image" Target="../media/image347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4.png"/><Relationship Id="rId29" Type="http://schemas.openxmlformats.org/officeDocument/2006/relationships/image" Target="../media/image315.png"/><Relationship Id="rId11" Type="http://schemas.openxmlformats.org/officeDocument/2006/relationships/image" Target="../media/image299.png"/><Relationship Id="rId24" Type="http://schemas.openxmlformats.org/officeDocument/2006/relationships/image" Target="../media/image225.png"/><Relationship Id="rId32" Type="http://schemas.openxmlformats.org/officeDocument/2006/relationships/image" Target="../media/image318.png"/><Relationship Id="rId37" Type="http://schemas.openxmlformats.org/officeDocument/2006/relationships/image" Target="../media/image322.png"/><Relationship Id="rId40" Type="http://schemas.openxmlformats.org/officeDocument/2006/relationships/image" Target="../media/image325.png"/><Relationship Id="rId45" Type="http://schemas.openxmlformats.org/officeDocument/2006/relationships/image" Target="../media/image329.png"/><Relationship Id="rId53" Type="http://schemas.openxmlformats.org/officeDocument/2006/relationships/image" Target="../media/image337.png"/><Relationship Id="rId58" Type="http://schemas.openxmlformats.org/officeDocument/2006/relationships/image" Target="../media/image342.png"/><Relationship Id="rId5" Type="http://schemas.openxmlformats.org/officeDocument/2006/relationships/image" Target="../media/image293.png"/><Relationship Id="rId61" Type="http://schemas.openxmlformats.org/officeDocument/2006/relationships/image" Target="../media/image345.png"/><Relationship Id="rId19" Type="http://schemas.openxmlformats.org/officeDocument/2006/relationships/image" Target="../media/image30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3.png"/><Relationship Id="rId30" Type="http://schemas.openxmlformats.org/officeDocument/2006/relationships/image" Target="../media/image316.png"/><Relationship Id="rId35" Type="http://schemas.openxmlformats.org/officeDocument/2006/relationships/image" Target="../media/image320.png"/><Relationship Id="rId43" Type="http://schemas.openxmlformats.org/officeDocument/2006/relationships/image" Target="../media/image328.png"/><Relationship Id="rId48" Type="http://schemas.openxmlformats.org/officeDocument/2006/relationships/image" Target="../media/image332.png"/><Relationship Id="rId56" Type="http://schemas.openxmlformats.org/officeDocument/2006/relationships/image" Target="../media/image340.png"/><Relationship Id="rId64" Type="http://schemas.openxmlformats.org/officeDocument/2006/relationships/image" Target="../media/image348.png"/><Relationship Id="rId8" Type="http://schemas.openxmlformats.org/officeDocument/2006/relationships/image" Target="../media/image296.png"/><Relationship Id="rId51" Type="http://schemas.openxmlformats.org/officeDocument/2006/relationships/image" Target="../media/image335.png"/><Relationship Id="rId3" Type="http://schemas.openxmlformats.org/officeDocument/2006/relationships/image" Target="../media/image291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2.png"/><Relationship Id="rId33" Type="http://schemas.openxmlformats.org/officeDocument/2006/relationships/image" Target="../media/image319.png"/><Relationship Id="rId38" Type="http://schemas.openxmlformats.org/officeDocument/2006/relationships/image" Target="../media/image323.png"/><Relationship Id="rId46" Type="http://schemas.openxmlformats.org/officeDocument/2006/relationships/image" Target="../media/image330.png"/><Relationship Id="rId59" Type="http://schemas.openxmlformats.org/officeDocument/2006/relationships/image" Target="../media/image343.png"/><Relationship Id="rId20" Type="http://schemas.openxmlformats.org/officeDocument/2006/relationships/image" Target="../media/image308.png"/><Relationship Id="rId41" Type="http://schemas.openxmlformats.org/officeDocument/2006/relationships/image" Target="../media/image326.png"/><Relationship Id="rId54" Type="http://schemas.openxmlformats.org/officeDocument/2006/relationships/image" Target="../media/image338.png"/><Relationship Id="rId62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4.png"/><Relationship Id="rId36" Type="http://schemas.openxmlformats.org/officeDocument/2006/relationships/image" Target="../media/image321.png"/><Relationship Id="rId49" Type="http://schemas.openxmlformats.org/officeDocument/2006/relationships/image" Target="../media/image333.png"/><Relationship Id="rId57" Type="http://schemas.openxmlformats.org/officeDocument/2006/relationships/image" Target="../media/image341.png"/><Relationship Id="rId10" Type="http://schemas.openxmlformats.org/officeDocument/2006/relationships/image" Target="../media/image298.png"/><Relationship Id="rId31" Type="http://schemas.openxmlformats.org/officeDocument/2006/relationships/image" Target="../media/image317.png"/><Relationship Id="rId44" Type="http://schemas.openxmlformats.org/officeDocument/2006/relationships/image" Target="../media/image129.png"/><Relationship Id="rId52" Type="http://schemas.openxmlformats.org/officeDocument/2006/relationships/image" Target="../media/image336.png"/><Relationship Id="rId60" Type="http://schemas.openxmlformats.org/officeDocument/2006/relationships/image" Target="../media/image344.png"/><Relationship Id="rId4" Type="http://schemas.openxmlformats.org/officeDocument/2006/relationships/image" Target="../media/image292.jpg"/><Relationship Id="rId9" Type="http://schemas.openxmlformats.org/officeDocument/2006/relationships/image" Target="../media/image29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70.png"/><Relationship Id="rId39" Type="http://schemas.openxmlformats.org/officeDocument/2006/relationships/image" Target="../media/image383.png"/><Relationship Id="rId21" Type="http://schemas.openxmlformats.org/officeDocument/2006/relationships/image" Target="../media/image365.png"/><Relationship Id="rId34" Type="http://schemas.openxmlformats.org/officeDocument/2006/relationships/image" Target="../media/image378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0.png"/><Relationship Id="rId20" Type="http://schemas.openxmlformats.org/officeDocument/2006/relationships/image" Target="../media/image364.png"/><Relationship Id="rId29" Type="http://schemas.openxmlformats.org/officeDocument/2006/relationships/image" Target="../media/image373.png"/><Relationship Id="rId41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68.png"/><Relationship Id="rId32" Type="http://schemas.openxmlformats.org/officeDocument/2006/relationships/image" Target="../media/image376.png"/><Relationship Id="rId37" Type="http://schemas.openxmlformats.org/officeDocument/2006/relationships/image" Target="../media/image381.png"/><Relationship Id="rId40" Type="http://schemas.openxmlformats.org/officeDocument/2006/relationships/image" Target="../media/image93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31" Type="http://schemas.openxmlformats.org/officeDocument/2006/relationships/image" Target="../media/image375.png"/><Relationship Id="rId4" Type="http://schemas.openxmlformats.org/officeDocument/2006/relationships/image" Target="../media/image42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8" Type="http://schemas.openxmlformats.org/officeDocument/2006/relationships/image" Target="../media/image352.png"/><Relationship Id="rId3" Type="http://schemas.openxmlformats.org/officeDocument/2006/relationships/image" Target="../media/image41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33" Type="http://schemas.openxmlformats.org/officeDocument/2006/relationships/image" Target="../media/image377.png"/><Relationship Id="rId38" Type="http://schemas.openxmlformats.org/officeDocument/2006/relationships/image" Target="../media/image3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708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768" y="-24025"/>
            <a:ext cx="4777341" cy="6424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1664" y="1164335"/>
            <a:ext cx="5117592" cy="92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3114" y="1304147"/>
            <a:ext cx="2992373" cy="354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3973" y="1352428"/>
            <a:ext cx="484505" cy="306070"/>
          </a:xfrm>
          <a:custGeom>
            <a:avLst/>
            <a:gdLst/>
            <a:ahLst/>
            <a:cxnLst/>
            <a:rect l="l" t="t" r="r" b="b"/>
            <a:pathLst>
              <a:path w="484504" h="306069">
                <a:moveTo>
                  <a:pt x="96895" y="96377"/>
                </a:moveTo>
                <a:lnTo>
                  <a:pt x="47487" y="96377"/>
                </a:lnTo>
                <a:lnTo>
                  <a:pt x="47556" y="233271"/>
                </a:lnTo>
                <a:lnTo>
                  <a:pt x="55186" y="271202"/>
                </a:lnTo>
                <a:lnTo>
                  <a:pt x="83687" y="297768"/>
                </a:lnTo>
                <a:lnTo>
                  <a:pt x="126248" y="305440"/>
                </a:lnTo>
                <a:lnTo>
                  <a:pt x="130820" y="305440"/>
                </a:lnTo>
                <a:lnTo>
                  <a:pt x="169560" y="297423"/>
                </a:lnTo>
                <a:lnTo>
                  <a:pt x="171206" y="296021"/>
                </a:lnTo>
                <a:lnTo>
                  <a:pt x="172730" y="294772"/>
                </a:lnTo>
                <a:lnTo>
                  <a:pt x="173979" y="292607"/>
                </a:lnTo>
                <a:lnTo>
                  <a:pt x="174741" y="289803"/>
                </a:lnTo>
                <a:lnTo>
                  <a:pt x="175503" y="286877"/>
                </a:lnTo>
                <a:lnTo>
                  <a:pt x="176021" y="283067"/>
                </a:lnTo>
                <a:lnTo>
                  <a:pt x="176021" y="275203"/>
                </a:lnTo>
                <a:lnTo>
                  <a:pt x="175778" y="272674"/>
                </a:lnTo>
                <a:lnTo>
                  <a:pt x="175236" y="269869"/>
                </a:lnTo>
                <a:lnTo>
                  <a:pt x="139202" y="269869"/>
                </a:lnTo>
                <a:lnTo>
                  <a:pt x="133466" y="269860"/>
                </a:lnTo>
                <a:lnTo>
                  <a:pt x="100973" y="249800"/>
                </a:lnTo>
                <a:lnTo>
                  <a:pt x="96895" y="222625"/>
                </a:lnTo>
                <a:lnTo>
                  <a:pt x="96895" y="96377"/>
                </a:lnTo>
                <a:close/>
              </a:path>
              <a:path w="484504" h="306069">
                <a:moveTo>
                  <a:pt x="170047" y="262889"/>
                </a:moveTo>
                <a:lnTo>
                  <a:pt x="167518" y="262889"/>
                </a:lnTo>
                <a:lnTo>
                  <a:pt x="165750" y="263255"/>
                </a:lnTo>
                <a:lnTo>
                  <a:pt x="161665" y="264779"/>
                </a:lnTo>
                <a:lnTo>
                  <a:pt x="156453" y="266425"/>
                </a:lnTo>
                <a:lnTo>
                  <a:pt x="153680" y="267187"/>
                </a:lnTo>
                <a:lnTo>
                  <a:pt x="150510" y="268102"/>
                </a:lnTo>
                <a:lnTo>
                  <a:pt x="146944" y="268864"/>
                </a:lnTo>
                <a:lnTo>
                  <a:pt x="143377" y="269473"/>
                </a:lnTo>
                <a:lnTo>
                  <a:pt x="139202" y="269869"/>
                </a:lnTo>
                <a:lnTo>
                  <a:pt x="175236" y="269869"/>
                </a:lnTo>
                <a:lnTo>
                  <a:pt x="175016" y="268711"/>
                </a:lnTo>
                <a:lnTo>
                  <a:pt x="174497" y="267065"/>
                </a:lnTo>
                <a:lnTo>
                  <a:pt x="173979" y="265937"/>
                </a:lnTo>
                <a:lnTo>
                  <a:pt x="173492" y="264657"/>
                </a:lnTo>
                <a:lnTo>
                  <a:pt x="172852" y="263895"/>
                </a:lnTo>
                <a:lnTo>
                  <a:pt x="171968" y="263530"/>
                </a:lnTo>
                <a:lnTo>
                  <a:pt x="171084" y="263133"/>
                </a:lnTo>
                <a:lnTo>
                  <a:pt x="170047" y="262889"/>
                </a:lnTo>
                <a:close/>
              </a:path>
              <a:path w="484504" h="306069">
                <a:moveTo>
                  <a:pt x="167639" y="61965"/>
                </a:moveTo>
                <a:lnTo>
                  <a:pt x="8503" y="61965"/>
                </a:lnTo>
                <a:lnTo>
                  <a:pt x="7101" y="62209"/>
                </a:lnTo>
                <a:lnTo>
                  <a:pt x="5852" y="62849"/>
                </a:lnTo>
                <a:lnTo>
                  <a:pt x="4571" y="63367"/>
                </a:lnTo>
                <a:lnTo>
                  <a:pt x="0" y="76078"/>
                </a:lnTo>
                <a:lnTo>
                  <a:pt x="0" y="85343"/>
                </a:lnTo>
                <a:lnTo>
                  <a:pt x="883" y="89641"/>
                </a:lnTo>
                <a:lnTo>
                  <a:pt x="4450" y="94975"/>
                </a:lnTo>
                <a:lnTo>
                  <a:pt x="6857" y="96377"/>
                </a:lnTo>
                <a:lnTo>
                  <a:pt x="169042" y="96377"/>
                </a:lnTo>
                <a:lnTo>
                  <a:pt x="171449" y="94975"/>
                </a:lnTo>
                <a:lnTo>
                  <a:pt x="175016" y="89641"/>
                </a:lnTo>
                <a:lnTo>
                  <a:pt x="176021" y="85343"/>
                </a:lnTo>
                <a:lnTo>
                  <a:pt x="176021" y="76078"/>
                </a:lnTo>
                <a:lnTo>
                  <a:pt x="175778" y="73395"/>
                </a:lnTo>
                <a:lnTo>
                  <a:pt x="175381" y="71231"/>
                </a:lnTo>
                <a:lnTo>
                  <a:pt x="175016" y="69067"/>
                </a:lnTo>
                <a:lnTo>
                  <a:pt x="170322" y="62849"/>
                </a:lnTo>
                <a:lnTo>
                  <a:pt x="169042" y="62209"/>
                </a:lnTo>
                <a:lnTo>
                  <a:pt x="167639" y="61965"/>
                </a:lnTo>
                <a:close/>
              </a:path>
              <a:path w="484504" h="306069">
                <a:moveTo>
                  <a:pt x="77083" y="0"/>
                </a:moveTo>
                <a:lnTo>
                  <a:pt x="67299" y="0"/>
                </a:lnTo>
                <a:lnTo>
                  <a:pt x="63367" y="243"/>
                </a:lnTo>
                <a:lnTo>
                  <a:pt x="48646" y="4815"/>
                </a:lnTo>
                <a:lnTo>
                  <a:pt x="47884" y="5821"/>
                </a:lnTo>
                <a:lnTo>
                  <a:pt x="47487" y="6979"/>
                </a:lnTo>
                <a:lnTo>
                  <a:pt x="47487" y="61965"/>
                </a:lnTo>
                <a:lnTo>
                  <a:pt x="96895" y="61965"/>
                </a:lnTo>
                <a:lnTo>
                  <a:pt x="96895" y="6979"/>
                </a:lnTo>
                <a:lnTo>
                  <a:pt x="81168" y="243"/>
                </a:lnTo>
                <a:lnTo>
                  <a:pt x="77083" y="0"/>
                </a:lnTo>
                <a:close/>
              </a:path>
              <a:path w="484504" h="306069">
                <a:moveTo>
                  <a:pt x="340445" y="57448"/>
                </a:moveTo>
                <a:lnTo>
                  <a:pt x="291383" y="66775"/>
                </a:lnTo>
                <a:lnTo>
                  <a:pt x="257881" y="85264"/>
                </a:lnTo>
                <a:lnTo>
                  <a:pt x="227608" y="123867"/>
                </a:lnTo>
                <a:lnTo>
                  <a:pt x="215582" y="173637"/>
                </a:lnTo>
                <a:lnTo>
                  <a:pt x="215185" y="188429"/>
                </a:lnTo>
                <a:lnTo>
                  <a:pt x="215957" y="201119"/>
                </a:lnTo>
                <a:lnTo>
                  <a:pt x="224517" y="238302"/>
                </a:lnTo>
                <a:lnTo>
                  <a:pt x="255024" y="279735"/>
                </a:lnTo>
                <a:lnTo>
                  <a:pt x="289418" y="297713"/>
                </a:lnTo>
                <a:lnTo>
                  <a:pt x="336962" y="305565"/>
                </a:lnTo>
                <a:lnTo>
                  <a:pt x="352505" y="305858"/>
                </a:lnTo>
                <a:lnTo>
                  <a:pt x="364632" y="305188"/>
                </a:lnTo>
                <a:lnTo>
                  <a:pt x="414975" y="293220"/>
                </a:lnTo>
                <a:lnTo>
                  <a:pt x="448319" y="270831"/>
                </a:lnTo>
                <a:lnTo>
                  <a:pt x="345613" y="270831"/>
                </a:lnTo>
                <a:lnTo>
                  <a:pt x="332056" y="269812"/>
                </a:lnTo>
                <a:lnTo>
                  <a:pt x="289538" y="249870"/>
                </a:lnTo>
                <a:lnTo>
                  <a:pt x="269969" y="214134"/>
                </a:lnTo>
                <a:lnTo>
                  <a:pt x="266423" y="175854"/>
                </a:lnTo>
                <a:lnTo>
                  <a:pt x="267406" y="164600"/>
                </a:lnTo>
                <a:lnTo>
                  <a:pt x="279676" y="126457"/>
                </a:lnTo>
                <a:lnTo>
                  <a:pt x="319903" y="95858"/>
                </a:lnTo>
                <a:lnTo>
                  <a:pt x="360758" y="92192"/>
                </a:lnTo>
                <a:lnTo>
                  <a:pt x="453906" y="92192"/>
                </a:lnTo>
                <a:lnTo>
                  <a:pt x="450335" y="88303"/>
                </a:lnTo>
                <a:lnTo>
                  <a:pt x="405426" y="63846"/>
                </a:lnTo>
                <a:lnTo>
                  <a:pt x="357543" y="57583"/>
                </a:lnTo>
                <a:lnTo>
                  <a:pt x="340445" y="57448"/>
                </a:lnTo>
                <a:close/>
              </a:path>
              <a:path w="484504" h="306069">
                <a:moveTo>
                  <a:pt x="453906" y="92192"/>
                </a:moveTo>
                <a:lnTo>
                  <a:pt x="360758" y="92192"/>
                </a:lnTo>
                <a:lnTo>
                  <a:pt x="372487" y="93896"/>
                </a:lnTo>
                <a:lnTo>
                  <a:pt x="384660" y="97348"/>
                </a:lnTo>
                <a:lnTo>
                  <a:pt x="417005" y="120112"/>
                </a:lnTo>
                <a:lnTo>
                  <a:pt x="431152" y="156237"/>
                </a:lnTo>
                <a:lnTo>
                  <a:pt x="433334" y="181843"/>
                </a:lnTo>
                <a:lnTo>
                  <a:pt x="433334" y="182026"/>
                </a:lnTo>
                <a:lnTo>
                  <a:pt x="423834" y="229703"/>
                </a:lnTo>
                <a:lnTo>
                  <a:pt x="397102" y="259307"/>
                </a:lnTo>
                <a:lnTo>
                  <a:pt x="345613" y="270831"/>
                </a:lnTo>
                <a:lnTo>
                  <a:pt x="448319" y="270831"/>
                </a:lnTo>
                <a:lnTo>
                  <a:pt x="476204" y="229237"/>
                </a:lnTo>
                <a:lnTo>
                  <a:pt x="484510" y="179069"/>
                </a:lnTo>
                <a:lnTo>
                  <a:pt x="484275" y="169838"/>
                </a:lnTo>
                <a:lnTo>
                  <a:pt x="472699" y="119416"/>
                </a:lnTo>
                <a:lnTo>
                  <a:pt x="459311" y="98079"/>
                </a:lnTo>
                <a:lnTo>
                  <a:pt x="453906" y="92192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1664" y="1802891"/>
            <a:ext cx="5875020" cy="92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4485" y="1941179"/>
            <a:ext cx="2441082" cy="3541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6057" y="1940174"/>
            <a:ext cx="1588282" cy="355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1664" y="2449067"/>
            <a:ext cx="2709671" cy="926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2575" y="2587874"/>
            <a:ext cx="2029358" cy="4419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1664" y="3407664"/>
            <a:ext cx="6498336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1051" y="3452109"/>
            <a:ext cx="1227216" cy="147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1785" y="3452372"/>
            <a:ext cx="389778" cy="147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6869" y="3457575"/>
            <a:ext cx="282575" cy="113664"/>
          </a:xfrm>
          <a:custGeom>
            <a:avLst/>
            <a:gdLst/>
            <a:ahLst/>
            <a:cxnLst/>
            <a:rect l="l" t="t" r="r" b="b"/>
            <a:pathLst>
              <a:path w="282575" h="113664">
                <a:moveTo>
                  <a:pt x="31363" y="43184"/>
                </a:moveTo>
                <a:lnTo>
                  <a:pt x="15361" y="43184"/>
                </a:lnTo>
                <a:lnTo>
                  <a:pt x="15361" y="91820"/>
                </a:lnTo>
                <a:lnTo>
                  <a:pt x="36332" y="113025"/>
                </a:lnTo>
                <a:lnTo>
                  <a:pt x="43830" y="113025"/>
                </a:lnTo>
                <a:lnTo>
                  <a:pt x="45232" y="112775"/>
                </a:lnTo>
                <a:lnTo>
                  <a:pt x="46756" y="112644"/>
                </a:lnTo>
                <a:lnTo>
                  <a:pt x="49529" y="112145"/>
                </a:lnTo>
                <a:lnTo>
                  <a:pt x="50810" y="111882"/>
                </a:lnTo>
                <a:lnTo>
                  <a:pt x="51937" y="111632"/>
                </a:lnTo>
                <a:lnTo>
                  <a:pt x="52974" y="111251"/>
                </a:lnTo>
                <a:lnTo>
                  <a:pt x="54101" y="110870"/>
                </a:lnTo>
                <a:lnTo>
                  <a:pt x="54863" y="110358"/>
                </a:lnTo>
                <a:lnTo>
                  <a:pt x="55382" y="109859"/>
                </a:lnTo>
                <a:lnTo>
                  <a:pt x="55900" y="109478"/>
                </a:lnTo>
                <a:lnTo>
                  <a:pt x="56266" y="108716"/>
                </a:lnTo>
                <a:lnTo>
                  <a:pt x="56509" y="107822"/>
                </a:lnTo>
                <a:lnTo>
                  <a:pt x="56784" y="106929"/>
                </a:lnTo>
                <a:lnTo>
                  <a:pt x="56906" y="105668"/>
                </a:lnTo>
                <a:lnTo>
                  <a:pt x="56906" y="103001"/>
                </a:lnTo>
                <a:lnTo>
                  <a:pt x="56784" y="102107"/>
                </a:lnTo>
                <a:lnTo>
                  <a:pt x="56662" y="101477"/>
                </a:lnTo>
                <a:lnTo>
                  <a:pt x="56600" y="101214"/>
                </a:lnTo>
                <a:lnTo>
                  <a:pt x="38983" y="101214"/>
                </a:lnTo>
                <a:lnTo>
                  <a:pt x="35813" y="99821"/>
                </a:lnTo>
                <a:lnTo>
                  <a:pt x="32278" y="94487"/>
                </a:lnTo>
                <a:lnTo>
                  <a:pt x="31363" y="90546"/>
                </a:lnTo>
                <a:lnTo>
                  <a:pt x="31363" y="43184"/>
                </a:lnTo>
                <a:close/>
              </a:path>
              <a:path w="282575" h="113664">
                <a:moveTo>
                  <a:pt x="89275" y="31622"/>
                </a:moveTo>
                <a:lnTo>
                  <a:pt x="2804" y="31622"/>
                </a:lnTo>
                <a:lnTo>
                  <a:pt x="2285" y="31754"/>
                </a:lnTo>
                <a:lnTo>
                  <a:pt x="1920" y="32003"/>
                </a:lnTo>
                <a:lnTo>
                  <a:pt x="1523" y="32135"/>
                </a:lnTo>
                <a:lnTo>
                  <a:pt x="1158" y="32516"/>
                </a:lnTo>
                <a:lnTo>
                  <a:pt x="883" y="33015"/>
                </a:lnTo>
                <a:lnTo>
                  <a:pt x="640" y="33396"/>
                </a:lnTo>
                <a:lnTo>
                  <a:pt x="396" y="34040"/>
                </a:lnTo>
                <a:lnTo>
                  <a:pt x="274" y="34802"/>
                </a:lnTo>
                <a:lnTo>
                  <a:pt x="121" y="35564"/>
                </a:lnTo>
                <a:lnTo>
                  <a:pt x="0" y="36444"/>
                </a:lnTo>
                <a:lnTo>
                  <a:pt x="0" y="39492"/>
                </a:lnTo>
                <a:lnTo>
                  <a:pt x="274" y="40898"/>
                </a:lnTo>
                <a:lnTo>
                  <a:pt x="883" y="41778"/>
                </a:lnTo>
                <a:lnTo>
                  <a:pt x="1523" y="42803"/>
                </a:lnTo>
                <a:lnTo>
                  <a:pt x="2285" y="43184"/>
                </a:lnTo>
                <a:lnTo>
                  <a:pt x="76321" y="43184"/>
                </a:lnTo>
                <a:lnTo>
                  <a:pt x="76321" y="109977"/>
                </a:lnTo>
                <a:lnTo>
                  <a:pt x="76474" y="110358"/>
                </a:lnTo>
                <a:lnTo>
                  <a:pt x="76718" y="110621"/>
                </a:lnTo>
                <a:lnTo>
                  <a:pt x="76961" y="111002"/>
                </a:lnTo>
                <a:lnTo>
                  <a:pt x="77358" y="111251"/>
                </a:lnTo>
                <a:lnTo>
                  <a:pt x="77998" y="111501"/>
                </a:lnTo>
                <a:lnTo>
                  <a:pt x="78607" y="111632"/>
                </a:lnTo>
                <a:lnTo>
                  <a:pt x="79522" y="111882"/>
                </a:lnTo>
                <a:lnTo>
                  <a:pt x="81533" y="112145"/>
                </a:lnTo>
                <a:lnTo>
                  <a:pt x="87142" y="112145"/>
                </a:lnTo>
                <a:lnTo>
                  <a:pt x="88270" y="112013"/>
                </a:lnTo>
                <a:lnTo>
                  <a:pt x="89275" y="111882"/>
                </a:lnTo>
                <a:lnTo>
                  <a:pt x="90037" y="111632"/>
                </a:lnTo>
                <a:lnTo>
                  <a:pt x="90677" y="111501"/>
                </a:lnTo>
                <a:lnTo>
                  <a:pt x="91318" y="111251"/>
                </a:lnTo>
                <a:lnTo>
                  <a:pt x="91714" y="111002"/>
                </a:lnTo>
                <a:lnTo>
                  <a:pt x="91958" y="110621"/>
                </a:lnTo>
                <a:lnTo>
                  <a:pt x="92201" y="110358"/>
                </a:lnTo>
                <a:lnTo>
                  <a:pt x="92323" y="109977"/>
                </a:lnTo>
                <a:lnTo>
                  <a:pt x="92323" y="34670"/>
                </a:lnTo>
                <a:lnTo>
                  <a:pt x="91958" y="33527"/>
                </a:lnTo>
                <a:lnTo>
                  <a:pt x="91318" y="32765"/>
                </a:lnTo>
                <a:lnTo>
                  <a:pt x="90556" y="32003"/>
                </a:lnTo>
                <a:lnTo>
                  <a:pt x="89275" y="31622"/>
                </a:lnTo>
                <a:close/>
              </a:path>
              <a:path w="282575" h="113664">
                <a:moveTo>
                  <a:pt x="54985" y="98810"/>
                </a:moveTo>
                <a:lnTo>
                  <a:pt x="54101" y="98810"/>
                </a:lnTo>
                <a:lnTo>
                  <a:pt x="53614" y="98928"/>
                </a:lnTo>
                <a:lnTo>
                  <a:pt x="52974" y="99191"/>
                </a:lnTo>
                <a:lnTo>
                  <a:pt x="52334" y="99440"/>
                </a:lnTo>
                <a:lnTo>
                  <a:pt x="51450" y="99690"/>
                </a:lnTo>
                <a:lnTo>
                  <a:pt x="50566" y="100071"/>
                </a:lnTo>
                <a:lnTo>
                  <a:pt x="49651" y="100334"/>
                </a:lnTo>
                <a:lnTo>
                  <a:pt x="48646" y="100583"/>
                </a:lnTo>
                <a:lnTo>
                  <a:pt x="46360" y="101096"/>
                </a:lnTo>
                <a:lnTo>
                  <a:pt x="44957" y="101214"/>
                </a:lnTo>
                <a:lnTo>
                  <a:pt x="56600" y="101214"/>
                </a:lnTo>
                <a:lnTo>
                  <a:pt x="56509" y="100833"/>
                </a:lnTo>
                <a:lnTo>
                  <a:pt x="56387" y="100202"/>
                </a:lnTo>
                <a:lnTo>
                  <a:pt x="56144" y="99440"/>
                </a:lnTo>
                <a:lnTo>
                  <a:pt x="55900" y="99191"/>
                </a:lnTo>
                <a:lnTo>
                  <a:pt x="55625" y="99059"/>
                </a:lnTo>
                <a:lnTo>
                  <a:pt x="55260" y="98928"/>
                </a:lnTo>
                <a:lnTo>
                  <a:pt x="54985" y="98810"/>
                </a:lnTo>
                <a:close/>
              </a:path>
              <a:path w="282575" h="113664">
                <a:moveTo>
                  <a:pt x="24902" y="10917"/>
                </a:moveTo>
                <a:lnTo>
                  <a:pt x="21732" y="10917"/>
                </a:lnTo>
                <a:lnTo>
                  <a:pt x="20452" y="11048"/>
                </a:lnTo>
                <a:lnTo>
                  <a:pt x="19446" y="11180"/>
                </a:lnTo>
                <a:lnTo>
                  <a:pt x="18409" y="11298"/>
                </a:lnTo>
                <a:lnTo>
                  <a:pt x="15361" y="13334"/>
                </a:lnTo>
                <a:lnTo>
                  <a:pt x="15361" y="31622"/>
                </a:lnTo>
                <a:lnTo>
                  <a:pt x="31363" y="31622"/>
                </a:lnTo>
                <a:lnTo>
                  <a:pt x="31363" y="13334"/>
                </a:lnTo>
                <a:lnTo>
                  <a:pt x="31241" y="12953"/>
                </a:lnTo>
                <a:lnTo>
                  <a:pt x="30754" y="12191"/>
                </a:lnTo>
                <a:lnTo>
                  <a:pt x="30236" y="11942"/>
                </a:lnTo>
                <a:lnTo>
                  <a:pt x="29717" y="11679"/>
                </a:lnTo>
                <a:lnTo>
                  <a:pt x="29077" y="11429"/>
                </a:lnTo>
                <a:lnTo>
                  <a:pt x="28315" y="11298"/>
                </a:lnTo>
                <a:lnTo>
                  <a:pt x="27310" y="11180"/>
                </a:lnTo>
                <a:lnTo>
                  <a:pt x="26304" y="11048"/>
                </a:lnTo>
                <a:lnTo>
                  <a:pt x="24902" y="10917"/>
                </a:lnTo>
                <a:close/>
              </a:path>
              <a:path w="282575" h="113664">
                <a:moveTo>
                  <a:pt x="88148" y="0"/>
                </a:moveTo>
                <a:lnTo>
                  <a:pt x="80650" y="0"/>
                </a:lnTo>
                <a:lnTo>
                  <a:pt x="77998" y="630"/>
                </a:lnTo>
                <a:lnTo>
                  <a:pt x="76596" y="1773"/>
                </a:lnTo>
                <a:lnTo>
                  <a:pt x="75194" y="3047"/>
                </a:lnTo>
                <a:lnTo>
                  <a:pt x="74432" y="5202"/>
                </a:lnTo>
                <a:lnTo>
                  <a:pt x="74432" y="11679"/>
                </a:lnTo>
                <a:lnTo>
                  <a:pt x="75194" y="13847"/>
                </a:lnTo>
                <a:lnTo>
                  <a:pt x="77998" y="16133"/>
                </a:lnTo>
                <a:lnTo>
                  <a:pt x="80528" y="16632"/>
                </a:lnTo>
                <a:lnTo>
                  <a:pt x="88026" y="16632"/>
                </a:lnTo>
                <a:lnTo>
                  <a:pt x="90677" y="16133"/>
                </a:lnTo>
                <a:lnTo>
                  <a:pt x="92080" y="14990"/>
                </a:lnTo>
                <a:lnTo>
                  <a:pt x="93482" y="13715"/>
                </a:lnTo>
                <a:lnTo>
                  <a:pt x="94244" y="11561"/>
                </a:lnTo>
                <a:lnTo>
                  <a:pt x="94244" y="5084"/>
                </a:lnTo>
                <a:lnTo>
                  <a:pt x="93482" y="2916"/>
                </a:lnTo>
                <a:lnTo>
                  <a:pt x="90677" y="630"/>
                </a:lnTo>
                <a:lnTo>
                  <a:pt x="88148" y="0"/>
                </a:lnTo>
                <a:close/>
              </a:path>
              <a:path w="282575" h="113664">
                <a:moveTo>
                  <a:pt x="121036" y="31241"/>
                </a:moveTo>
                <a:lnTo>
                  <a:pt x="114940" y="31241"/>
                </a:lnTo>
                <a:lnTo>
                  <a:pt x="113934" y="31373"/>
                </a:lnTo>
                <a:lnTo>
                  <a:pt x="112897" y="31373"/>
                </a:lnTo>
                <a:lnTo>
                  <a:pt x="112135" y="31491"/>
                </a:lnTo>
                <a:lnTo>
                  <a:pt x="111526" y="31754"/>
                </a:lnTo>
                <a:lnTo>
                  <a:pt x="110886" y="31872"/>
                </a:lnTo>
                <a:lnTo>
                  <a:pt x="110489" y="32135"/>
                </a:lnTo>
                <a:lnTo>
                  <a:pt x="110002" y="32897"/>
                </a:lnTo>
                <a:lnTo>
                  <a:pt x="109849" y="33278"/>
                </a:lnTo>
                <a:lnTo>
                  <a:pt x="109849" y="34289"/>
                </a:lnTo>
                <a:lnTo>
                  <a:pt x="110002" y="34539"/>
                </a:lnTo>
                <a:lnTo>
                  <a:pt x="110002" y="34920"/>
                </a:lnTo>
                <a:lnTo>
                  <a:pt x="110246" y="35432"/>
                </a:lnTo>
                <a:lnTo>
                  <a:pt x="110368" y="35945"/>
                </a:lnTo>
                <a:lnTo>
                  <a:pt x="110489" y="36575"/>
                </a:lnTo>
                <a:lnTo>
                  <a:pt x="110764" y="37206"/>
                </a:lnTo>
                <a:lnTo>
                  <a:pt x="140329" y="109097"/>
                </a:lnTo>
                <a:lnTo>
                  <a:pt x="140969" y="110108"/>
                </a:lnTo>
                <a:lnTo>
                  <a:pt x="141488" y="110489"/>
                </a:lnTo>
                <a:lnTo>
                  <a:pt x="141853" y="110870"/>
                </a:lnTo>
                <a:lnTo>
                  <a:pt x="142493" y="111251"/>
                </a:lnTo>
                <a:lnTo>
                  <a:pt x="143377" y="111501"/>
                </a:lnTo>
                <a:lnTo>
                  <a:pt x="144139" y="111632"/>
                </a:lnTo>
                <a:lnTo>
                  <a:pt x="145176" y="111882"/>
                </a:lnTo>
                <a:lnTo>
                  <a:pt x="146425" y="112013"/>
                </a:lnTo>
                <a:lnTo>
                  <a:pt x="147827" y="112145"/>
                </a:lnTo>
                <a:lnTo>
                  <a:pt x="154807" y="112145"/>
                </a:lnTo>
                <a:lnTo>
                  <a:pt x="157490" y="111882"/>
                </a:lnTo>
                <a:lnTo>
                  <a:pt x="158495" y="111764"/>
                </a:lnTo>
                <a:lnTo>
                  <a:pt x="159379" y="111501"/>
                </a:lnTo>
                <a:lnTo>
                  <a:pt x="160141" y="111383"/>
                </a:lnTo>
                <a:lnTo>
                  <a:pt x="162305" y="109097"/>
                </a:lnTo>
                <a:lnTo>
                  <a:pt x="167168" y="97286"/>
                </a:lnTo>
                <a:lnTo>
                  <a:pt x="151912" y="97286"/>
                </a:lnTo>
                <a:lnTo>
                  <a:pt x="151516" y="96261"/>
                </a:lnTo>
                <a:lnTo>
                  <a:pt x="127010" y="33908"/>
                </a:lnTo>
                <a:lnTo>
                  <a:pt x="126766" y="33396"/>
                </a:lnTo>
                <a:lnTo>
                  <a:pt x="126370" y="33015"/>
                </a:lnTo>
                <a:lnTo>
                  <a:pt x="126126" y="32634"/>
                </a:lnTo>
                <a:lnTo>
                  <a:pt x="125851" y="32384"/>
                </a:lnTo>
                <a:lnTo>
                  <a:pt x="125364" y="32003"/>
                </a:lnTo>
                <a:lnTo>
                  <a:pt x="124846" y="31872"/>
                </a:lnTo>
                <a:lnTo>
                  <a:pt x="124205" y="31622"/>
                </a:lnTo>
                <a:lnTo>
                  <a:pt x="123322" y="31491"/>
                </a:lnTo>
                <a:lnTo>
                  <a:pt x="121036" y="31241"/>
                </a:lnTo>
                <a:close/>
              </a:path>
              <a:path w="282575" h="113664">
                <a:moveTo>
                  <a:pt x="187970" y="31241"/>
                </a:moveTo>
                <a:lnTo>
                  <a:pt x="182117" y="31241"/>
                </a:lnTo>
                <a:lnTo>
                  <a:pt x="181112" y="31373"/>
                </a:lnTo>
                <a:lnTo>
                  <a:pt x="179953" y="31491"/>
                </a:lnTo>
                <a:lnTo>
                  <a:pt x="179191" y="31622"/>
                </a:lnTo>
                <a:lnTo>
                  <a:pt x="178582" y="31872"/>
                </a:lnTo>
                <a:lnTo>
                  <a:pt x="177942" y="32003"/>
                </a:lnTo>
                <a:lnTo>
                  <a:pt x="177424" y="32384"/>
                </a:lnTo>
                <a:lnTo>
                  <a:pt x="177180" y="32634"/>
                </a:lnTo>
                <a:lnTo>
                  <a:pt x="176783" y="33015"/>
                </a:lnTo>
                <a:lnTo>
                  <a:pt x="176662" y="33396"/>
                </a:lnTo>
                <a:lnTo>
                  <a:pt x="176540" y="33908"/>
                </a:lnTo>
                <a:lnTo>
                  <a:pt x="152156" y="96261"/>
                </a:lnTo>
                <a:lnTo>
                  <a:pt x="151912" y="97286"/>
                </a:lnTo>
                <a:lnTo>
                  <a:pt x="167168" y="97286"/>
                </a:lnTo>
                <a:lnTo>
                  <a:pt x="191902" y="37206"/>
                </a:lnTo>
                <a:lnTo>
                  <a:pt x="192145" y="36444"/>
                </a:lnTo>
                <a:lnTo>
                  <a:pt x="192298" y="36063"/>
                </a:lnTo>
                <a:lnTo>
                  <a:pt x="192420" y="35813"/>
                </a:lnTo>
                <a:lnTo>
                  <a:pt x="192420" y="35432"/>
                </a:lnTo>
                <a:lnTo>
                  <a:pt x="192542" y="35183"/>
                </a:lnTo>
                <a:lnTo>
                  <a:pt x="192542" y="34920"/>
                </a:lnTo>
                <a:lnTo>
                  <a:pt x="192664" y="34670"/>
                </a:lnTo>
                <a:lnTo>
                  <a:pt x="192664" y="32897"/>
                </a:lnTo>
                <a:lnTo>
                  <a:pt x="189859" y="31373"/>
                </a:lnTo>
                <a:lnTo>
                  <a:pt x="188975" y="31373"/>
                </a:lnTo>
                <a:lnTo>
                  <a:pt x="187970" y="31241"/>
                </a:lnTo>
                <a:close/>
              </a:path>
              <a:path w="282575" h="113664">
                <a:moveTo>
                  <a:pt x="251094" y="30098"/>
                </a:moveTo>
                <a:lnTo>
                  <a:pt x="237743" y="30098"/>
                </a:lnTo>
                <a:lnTo>
                  <a:pt x="232044" y="30992"/>
                </a:lnTo>
                <a:lnTo>
                  <a:pt x="226832" y="33015"/>
                </a:lnTo>
                <a:lnTo>
                  <a:pt x="221741" y="34920"/>
                </a:lnTo>
                <a:lnTo>
                  <a:pt x="217291" y="37718"/>
                </a:lnTo>
                <a:lnTo>
                  <a:pt x="210068" y="44957"/>
                </a:lnTo>
                <a:lnTo>
                  <a:pt x="207263" y="49280"/>
                </a:lnTo>
                <a:lnTo>
                  <a:pt x="205374" y="54482"/>
                </a:lnTo>
                <a:lnTo>
                  <a:pt x="203332" y="59685"/>
                </a:lnTo>
                <a:lnTo>
                  <a:pt x="202448" y="65531"/>
                </a:lnTo>
                <a:lnTo>
                  <a:pt x="202448" y="78866"/>
                </a:lnTo>
                <a:lnTo>
                  <a:pt x="232531" y="112394"/>
                </a:lnTo>
                <a:lnTo>
                  <a:pt x="238780" y="113288"/>
                </a:lnTo>
                <a:lnTo>
                  <a:pt x="250057" y="113288"/>
                </a:lnTo>
                <a:lnTo>
                  <a:pt x="277489" y="106679"/>
                </a:lnTo>
                <a:lnTo>
                  <a:pt x="277764" y="106430"/>
                </a:lnTo>
                <a:lnTo>
                  <a:pt x="278008" y="106049"/>
                </a:lnTo>
                <a:lnTo>
                  <a:pt x="278251" y="105786"/>
                </a:lnTo>
                <a:lnTo>
                  <a:pt x="278404" y="105405"/>
                </a:lnTo>
                <a:lnTo>
                  <a:pt x="278526" y="104906"/>
                </a:lnTo>
                <a:lnTo>
                  <a:pt x="278526" y="104525"/>
                </a:lnTo>
                <a:lnTo>
                  <a:pt x="278770" y="103500"/>
                </a:lnTo>
                <a:lnTo>
                  <a:pt x="278770" y="101976"/>
                </a:lnTo>
                <a:lnTo>
                  <a:pt x="242194" y="101976"/>
                </a:lnTo>
                <a:lnTo>
                  <a:pt x="237743" y="101345"/>
                </a:lnTo>
                <a:lnTo>
                  <a:pt x="218968" y="78617"/>
                </a:lnTo>
                <a:lnTo>
                  <a:pt x="218968" y="74426"/>
                </a:lnTo>
                <a:lnTo>
                  <a:pt x="277886" y="74426"/>
                </a:lnTo>
                <a:lnTo>
                  <a:pt x="279288" y="74045"/>
                </a:lnTo>
                <a:lnTo>
                  <a:pt x="280537" y="73020"/>
                </a:lnTo>
                <a:lnTo>
                  <a:pt x="281818" y="72140"/>
                </a:lnTo>
                <a:lnTo>
                  <a:pt x="282458" y="70616"/>
                </a:lnTo>
                <a:lnTo>
                  <a:pt x="282458" y="64257"/>
                </a:lnTo>
                <a:lnTo>
                  <a:pt x="218968" y="64257"/>
                </a:lnTo>
                <a:lnTo>
                  <a:pt x="219090" y="61209"/>
                </a:lnTo>
                <a:lnTo>
                  <a:pt x="219730" y="58292"/>
                </a:lnTo>
                <a:lnTo>
                  <a:pt x="220858" y="55376"/>
                </a:lnTo>
                <a:lnTo>
                  <a:pt x="221863" y="52577"/>
                </a:lnTo>
                <a:lnTo>
                  <a:pt x="239389" y="40898"/>
                </a:lnTo>
                <a:lnTo>
                  <a:pt x="273697" y="40898"/>
                </a:lnTo>
                <a:lnTo>
                  <a:pt x="273436" y="40635"/>
                </a:lnTo>
                <a:lnTo>
                  <a:pt x="270388" y="37337"/>
                </a:lnTo>
                <a:lnTo>
                  <a:pt x="266456" y="34802"/>
                </a:lnTo>
                <a:lnTo>
                  <a:pt x="256793" y="30992"/>
                </a:lnTo>
                <a:lnTo>
                  <a:pt x="251094" y="30098"/>
                </a:lnTo>
                <a:close/>
              </a:path>
              <a:path w="282575" h="113664">
                <a:moveTo>
                  <a:pt x="276605" y="96261"/>
                </a:moveTo>
                <a:lnTo>
                  <a:pt x="275478" y="96261"/>
                </a:lnTo>
                <a:lnTo>
                  <a:pt x="274319" y="96524"/>
                </a:lnTo>
                <a:lnTo>
                  <a:pt x="272795" y="97154"/>
                </a:lnTo>
                <a:lnTo>
                  <a:pt x="271271" y="97667"/>
                </a:lnTo>
                <a:lnTo>
                  <a:pt x="269260" y="98429"/>
                </a:lnTo>
                <a:lnTo>
                  <a:pt x="266974" y="99059"/>
                </a:lnTo>
                <a:lnTo>
                  <a:pt x="264535" y="99821"/>
                </a:lnTo>
                <a:lnTo>
                  <a:pt x="261762" y="100452"/>
                </a:lnTo>
                <a:lnTo>
                  <a:pt x="255269" y="101726"/>
                </a:lnTo>
                <a:lnTo>
                  <a:pt x="251581" y="101976"/>
                </a:lnTo>
                <a:lnTo>
                  <a:pt x="278770" y="101976"/>
                </a:lnTo>
                <a:lnTo>
                  <a:pt x="278770" y="99821"/>
                </a:lnTo>
                <a:lnTo>
                  <a:pt x="278526" y="98297"/>
                </a:lnTo>
                <a:lnTo>
                  <a:pt x="277002" y="96392"/>
                </a:lnTo>
                <a:lnTo>
                  <a:pt x="276605" y="96261"/>
                </a:lnTo>
                <a:close/>
              </a:path>
              <a:path w="282575" h="113664">
                <a:moveTo>
                  <a:pt x="273697" y="40898"/>
                </a:moveTo>
                <a:lnTo>
                  <a:pt x="251094" y="40898"/>
                </a:lnTo>
                <a:lnTo>
                  <a:pt x="256915" y="42921"/>
                </a:lnTo>
                <a:lnTo>
                  <a:pt x="264810" y="51303"/>
                </a:lnTo>
                <a:lnTo>
                  <a:pt x="266578" y="57018"/>
                </a:lnTo>
                <a:lnTo>
                  <a:pt x="266456" y="64257"/>
                </a:lnTo>
                <a:lnTo>
                  <a:pt x="282458" y="64257"/>
                </a:lnTo>
                <a:lnTo>
                  <a:pt x="282458" y="60959"/>
                </a:lnTo>
                <a:lnTo>
                  <a:pt x="281818" y="56256"/>
                </a:lnTo>
                <a:lnTo>
                  <a:pt x="280294" y="51947"/>
                </a:lnTo>
                <a:lnTo>
                  <a:pt x="278891" y="47624"/>
                </a:lnTo>
                <a:lnTo>
                  <a:pt x="276605" y="43814"/>
                </a:lnTo>
                <a:lnTo>
                  <a:pt x="273697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02845" y="3452109"/>
            <a:ext cx="481980" cy="118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57855" y="3452109"/>
            <a:ext cx="607679" cy="1477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3871" y="3452109"/>
            <a:ext cx="625083" cy="1187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17726" y="3452109"/>
            <a:ext cx="275590" cy="118745"/>
          </a:xfrm>
          <a:custGeom>
            <a:avLst/>
            <a:gdLst/>
            <a:ahLst/>
            <a:cxnLst/>
            <a:rect l="l" t="t" r="r" b="b"/>
            <a:pathLst>
              <a:path w="275590" h="118745">
                <a:moveTo>
                  <a:pt x="51419" y="35564"/>
                </a:moveTo>
                <a:lnTo>
                  <a:pt x="36941" y="35564"/>
                </a:lnTo>
                <a:lnTo>
                  <a:pt x="30479" y="36575"/>
                </a:lnTo>
                <a:lnTo>
                  <a:pt x="883" y="66044"/>
                </a:lnTo>
                <a:lnTo>
                  <a:pt x="0" y="71627"/>
                </a:lnTo>
                <a:lnTo>
                  <a:pt x="0" y="84200"/>
                </a:lnTo>
                <a:lnTo>
                  <a:pt x="761" y="89915"/>
                </a:lnTo>
                <a:lnTo>
                  <a:pt x="4297" y="100084"/>
                </a:lnTo>
                <a:lnTo>
                  <a:pt x="6979" y="104275"/>
                </a:lnTo>
                <a:lnTo>
                  <a:pt x="10515" y="107822"/>
                </a:lnTo>
                <a:lnTo>
                  <a:pt x="13959" y="111383"/>
                </a:lnTo>
                <a:lnTo>
                  <a:pt x="18409" y="114050"/>
                </a:lnTo>
                <a:lnTo>
                  <a:pt x="23743" y="115955"/>
                </a:lnTo>
                <a:lnTo>
                  <a:pt x="29077" y="117728"/>
                </a:lnTo>
                <a:lnTo>
                  <a:pt x="35295" y="118753"/>
                </a:lnTo>
                <a:lnTo>
                  <a:pt x="49773" y="118753"/>
                </a:lnTo>
                <a:lnTo>
                  <a:pt x="75553" y="107060"/>
                </a:lnTo>
                <a:lnTo>
                  <a:pt x="38221" y="107060"/>
                </a:lnTo>
                <a:lnTo>
                  <a:pt x="33893" y="106180"/>
                </a:lnTo>
                <a:lnTo>
                  <a:pt x="16489" y="81034"/>
                </a:lnTo>
                <a:lnTo>
                  <a:pt x="16489" y="72652"/>
                </a:lnTo>
                <a:lnTo>
                  <a:pt x="38983" y="47125"/>
                </a:lnTo>
                <a:lnTo>
                  <a:pt x="77081" y="47125"/>
                </a:lnTo>
                <a:lnTo>
                  <a:pt x="72755" y="42803"/>
                </a:lnTo>
                <a:lnTo>
                  <a:pt x="68305" y="40136"/>
                </a:lnTo>
                <a:lnTo>
                  <a:pt x="62971" y="38362"/>
                </a:lnTo>
                <a:lnTo>
                  <a:pt x="57637" y="36457"/>
                </a:lnTo>
                <a:lnTo>
                  <a:pt x="51419" y="35564"/>
                </a:lnTo>
                <a:close/>
              </a:path>
              <a:path w="275590" h="118745">
                <a:moveTo>
                  <a:pt x="77081" y="47125"/>
                </a:moveTo>
                <a:lnTo>
                  <a:pt x="48889" y="47125"/>
                </a:lnTo>
                <a:lnTo>
                  <a:pt x="53065" y="47887"/>
                </a:lnTo>
                <a:lnTo>
                  <a:pt x="60045" y="51185"/>
                </a:lnTo>
                <a:lnTo>
                  <a:pt x="69067" y="65663"/>
                </a:lnTo>
                <a:lnTo>
                  <a:pt x="69951" y="69223"/>
                </a:lnTo>
                <a:lnTo>
                  <a:pt x="70469" y="73151"/>
                </a:lnTo>
                <a:lnTo>
                  <a:pt x="70469" y="81665"/>
                </a:lnTo>
                <a:lnTo>
                  <a:pt x="69951" y="85606"/>
                </a:lnTo>
                <a:lnTo>
                  <a:pt x="68823" y="89285"/>
                </a:lnTo>
                <a:lnTo>
                  <a:pt x="67817" y="92963"/>
                </a:lnTo>
                <a:lnTo>
                  <a:pt x="55473" y="104774"/>
                </a:lnTo>
                <a:lnTo>
                  <a:pt x="52059" y="106298"/>
                </a:lnTo>
                <a:lnTo>
                  <a:pt x="48005" y="107060"/>
                </a:lnTo>
                <a:lnTo>
                  <a:pt x="75553" y="107060"/>
                </a:lnTo>
                <a:lnTo>
                  <a:pt x="86989" y="82427"/>
                </a:lnTo>
                <a:lnTo>
                  <a:pt x="86989" y="69985"/>
                </a:lnTo>
                <a:lnTo>
                  <a:pt x="86105" y="64270"/>
                </a:lnTo>
                <a:lnTo>
                  <a:pt x="84307" y="59186"/>
                </a:lnTo>
                <a:lnTo>
                  <a:pt x="82539" y="54233"/>
                </a:lnTo>
                <a:lnTo>
                  <a:pt x="79857" y="49910"/>
                </a:lnTo>
                <a:lnTo>
                  <a:pt x="77081" y="47125"/>
                </a:lnTo>
                <a:close/>
              </a:path>
              <a:path w="275590" h="118745">
                <a:moveTo>
                  <a:pt x="120517" y="0"/>
                </a:moveTo>
                <a:lnTo>
                  <a:pt x="114787" y="0"/>
                </a:lnTo>
                <a:lnTo>
                  <a:pt x="113659" y="131"/>
                </a:lnTo>
                <a:lnTo>
                  <a:pt x="112623" y="262"/>
                </a:lnTo>
                <a:lnTo>
                  <a:pt x="111861" y="380"/>
                </a:lnTo>
                <a:lnTo>
                  <a:pt x="111251" y="643"/>
                </a:lnTo>
                <a:lnTo>
                  <a:pt x="110611" y="893"/>
                </a:lnTo>
                <a:lnTo>
                  <a:pt x="110215" y="1142"/>
                </a:lnTo>
                <a:lnTo>
                  <a:pt x="109971" y="1523"/>
                </a:lnTo>
                <a:lnTo>
                  <a:pt x="109727" y="1786"/>
                </a:lnTo>
                <a:lnTo>
                  <a:pt x="109575" y="2167"/>
                </a:lnTo>
                <a:lnTo>
                  <a:pt x="109575" y="115442"/>
                </a:lnTo>
                <a:lnTo>
                  <a:pt x="109727" y="115823"/>
                </a:lnTo>
                <a:lnTo>
                  <a:pt x="109971" y="116086"/>
                </a:lnTo>
                <a:lnTo>
                  <a:pt x="110215" y="116467"/>
                </a:lnTo>
                <a:lnTo>
                  <a:pt x="110611" y="116717"/>
                </a:lnTo>
                <a:lnTo>
                  <a:pt x="111251" y="116966"/>
                </a:lnTo>
                <a:lnTo>
                  <a:pt x="111861" y="117098"/>
                </a:lnTo>
                <a:lnTo>
                  <a:pt x="112623" y="117347"/>
                </a:lnTo>
                <a:lnTo>
                  <a:pt x="113659" y="117479"/>
                </a:lnTo>
                <a:lnTo>
                  <a:pt x="114787" y="117610"/>
                </a:lnTo>
                <a:lnTo>
                  <a:pt x="120517" y="117610"/>
                </a:lnTo>
                <a:lnTo>
                  <a:pt x="125211" y="116086"/>
                </a:lnTo>
                <a:lnTo>
                  <a:pt x="125455" y="115823"/>
                </a:lnTo>
                <a:lnTo>
                  <a:pt x="125577" y="115442"/>
                </a:lnTo>
                <a:lnTo>
                  <a:pt x="125577" y="2167"/>
                </a:lnTo>
                <a:lnTo>
                  <a:pt x="125455" y="1786"/>
                </a:lnTo>
                <a:lnTo>
                  <a:pt x="125211" y="1523"/>
                </a:lnTo>
                <a:lnTo>
                  <a:pt x="124967" y="1142"/>
                </a:lnTo>
                <a:lnTo>
                  <a:pt x="124571" y="893"/>
                </a:lnTo>
                <a:lnTo>
                  <a:pt x="123931" y="643"/>
                </a:lnTo>
                <a:lnTo>
                  <a:pt x="123443" y="380"/>
                </a:lnTo>
                <a:lnTo>
                  <a:pt x="120517" y="0"/>
                </a:lnTo>
                <a:close/>
              </a:path>
              <a:path w="275590" h="118745">
                <a:moveTo>
                  <a:pt x="166237" y="0"/>
                </a:moveTo>
                <a:lnTo>
                  <a:pt x="160507" y="0"/>
                </a:lnTo>
                <a:lnTo>
                  <a:pt x="159379" y="131"/>
                </a:lnTo>
                <a:lnTo>
                  <a:pt x="158343" y="262"/>
                </a:lnTo>
                <a:lnTo>
                  <a:pt x="157581" y="380"/>
                </a:lnTo>
                <a:lnTo>
                  <a:pt x="156971" y="643"/>
                </a:lnTo>
                <a:lnTo>
                  <a:pt x="156331" y="893"/>
                </a:lnTo>
                <a:lnTo>
                  <a:pt x="155935" y="1142"/>
                </a:lnTo>
                <a:lnTo>
                  <a:pt x="155691" y="1523"/>
                </a:lnTo>
                <a:lnTo>
                  <a:pt x="155447" y="1786"/>
                </a:lnTo>
                <a:lnTo>
                  <a:pt x="155295" y="2167"/>
                </a:lnTo>
                <a:lnTo>
                  <a:pt x="155295" y="115442"/>
                </a:lnTo>
                <a:lnTo>
                  <a:pt x="155447" y="115823"/>
                </a:lnTo>
                <a:lnTo>
                  <a:pt x="155691" y="116086"/>
                </a:lnTo>
                <a:lnTo>
                  <a:pt x="155935" y="116467"/>
                </a:lnTo>
                <a:lnTo>
                  <a:pt x="156331" y="116717"/>
                </a:lnTo>
                <a:lnTo>
                  <a:pt x="156971" y="116966"/>
                </a:lnTo>
                <a:lnTo>
                  <a:pt x="157581" y="117098"/>
                </a:lnTo>
                <a:lnTo>
                  <a:pt x="158343" y="117347"/>
                </a:lnTo>
                <a:lnTo>
                  <a:pt x="159379" y="117479"/>
                </a:lnTo>
                <a:lnTo>
                  <a:pt x="160507" y="117610"/>
                </a:lnTo>
                <a:lnTo>
                  <a:pt x="166237" y="117610"/>
                </a:lnTo>
                <a:lnTo>
                  <a:pt x="170931" y="116086"/>
                </a:lnTo>
                <a:lnTo>
                  <a:pt x="171175" y="115823"/>
                </a:lnTo>
                <a:lnTo>
                  <a:pt x="171297" y="115442"/>
                </a:lnTo>
                <a:lnTo>
                  <a:pt x="171297" y="2167"/>
                </a:lnTo>
                <a:lnTo>
                  <a:pt x="171175" y="1786"/>
                </a:lnTo>
                <a:lnTo>
                  <a:pt x="170931" y="1523"/>
                </a:lnTo>
                <a:lnTo>
                  <a:pt x="170687" y="1142"/>
                </a:lnTo>
                <a:lnTo>
                  <a:pt x="170291" y="893"/>
                </a:lnTo>
                <a:lnTo>
                  <a:pt x="169651" y="643"/>
                </a:lnTo>
                <a:lnTo>
                  <a:pt x="169163" y="380"/>
                </a:lnTo>
                <a:lnTo>
                  <a:pt x="166237" y="0"/>
                </a:lnTo>
                <a:close/>
              </a:path>
              <a:path w="275590" h="118745">
                <a:moveTo>
                  <a:pt x="243961" y="35564"/>
                </a:moveTo>
                <a:lnTo>
                  <a:pt x="230611" y="35564"/>
                </a:lnTo>
                <a:lnTo>
                  <a:pt x="224911" y="36457"/>
                </a:lnTo>
                <a:lnTo>
                  <a:pt x="219699" y="38480"/>
                </a:lnTo>
                <a:lnTo>
                  <a:pt x="214609" y="40385"/>
                </a:lnTo>
                <a:lnTo>
                  <a:pt x="210159" y="43184"/>
                </a:lnTo>
                <a:lnTo>
                  <a:pt x="202935" y="50423"/>
                </a:lnTo>
                <a:lnTo>
                  <a:pt x="200131" y="54745"/>
                </a:lnTo>
                <a:lnTo>
                  <a:pt x="198241" y="59948"/>
                </a:lnTo>
                <a:lnTo>
                  <a:pt x="196199" y="65150"/>
                </a:lnTo>
                <a:lnTo>
                  <a:pt x="195315" y="70997"/>
                </a:lnTo>
                <a:lnTo>
                  <a:pt x="195315" y="84332"/>
                </a:lnTo>
                <a:lnTo>
                  <a:pt x="225399" y="117860"/>
                </a:lnTo>
                <a:lnTo>
                  <a:pt x="231647" y="118753"/>
                </a:lnTo>
                <a:lnTo>
                  <a:pt x="242925" y="118753"/>
                </a:lnTo>
                <a:lnTo>
                  <a:pt x="270357" y="112145"/>
                </a:lnTo>
                <a:lnTo>
                  <a:pt x="270631" y="111895"/>
                </a:lnTo>
                <a:lnTo>
                  <a:pt x="270875" y="111514"/>
                </a:lnTo>
                <a:lnTo>
                  <a:pt x="271119" y="111251"/>
                </a:lnTo>
                <a:lnTo>
                  <a:pt x="271271" y="110870"/>
                </a:lnTo>
                <a:lnTo>
                  <a:pt x="271393" y="110371"/>
                </a:lnTo>
                <a:lnTo>
                  <a:pt x="271393" y="109990"/>
                </a:lnTo>
                <a:lnTo>
                  <a:pt x="271637" y="108965"/>
                </a:lnTo>
                <a:lnTo>
                  <a:pt x="271637" y="107441"/>
                </a:lnTo>
                <a:lnTo>
                  <a:pt x="235061" y="107441"/>
                </a:lnTo>
                <a:lnTo>
                  <a:pt x="230611" y="106811"/>
                </a:lnTo>
                <a:lnTo>
                  <a:pt x="211835" y="84082"/>
                </a:lnTo>
                <a:lnTo>
                  <a:pt x="211835" y="79891"/>
                </a:lnTo>
                <a:lnTo>
                  <a:pt x="270753" y="79891"/>
                </a:lnTo>
                <a:lnTo>
                  <a:pt x="272155" y="79510"/>
                </a:lnTo>
                <a:lnTo>
                  <a:pt x="273405" y="78485"/>
                </a:lnTo>
                <a:lnTo>
                  <a:pt x="274685" y="77605"/>
                </a:lnTo>
                <a:lnTo>
                  <a:pt x="275325" y="76081"/>
                </a:lnTo>
                <a:lnTo>
                  <a:pt x="275325" y="69722"/>
                </a:lnTo>
                <a:lnTo>
                  <a:pt x="211835" y="69722"/>
                </a:lnTo>
                <a:lnTo>
                  <a:pt x="211957" y="66674"/>
                </a:lnTo>
                <a:lnTo>
                  <a:pt x="212597" y="63758"/>
                </a:lnTo>
                <a:lnTo>
                  <a:pt x="213725" y="60841"/>
                </a:lnTo>
                <a:lnTo>
                  <a:pt x="214731" y="58043"/>
                </a:lnTo>
                <a:lnTo>
                  <a:pt x="232257" y="46363"/>
                </a:lnTo>
                <a:lnTo>
                  <a:pt x="266565" y="46363"/>
                </a:lnTo>
                <a:lnTo>
                  <a:pt x="266303" y="46100"/>
                </a:lnTo>
                <a:lnTo>
                  <a:pt x="263255" y="42803"/>
                </a:lnTo>
                <a:lnTo>
                  <a:pt x="259323" y="40267"/>
                </a:lnTo>
                <a:lnTo>
                  <a:pt x="249661" y="36457"/>
                </a:lnTo>
                <a:lnTo>
                  <a:pt x="243961" y="35564"/>
                </a:lnTo>
                <a:close/>
              </a:path>
              <a:path w="275590" h="118745">
                <a:moveTo>
                  <a:pt x="269473" y="101726"/>
                </a:moveTo>
                <a:lnTo>
                  <a:pt x="268345" y="101726"/>
                </a:lnTo>
                <a:lnTo>
                  <a:pt x="267065" y="101989"/>
                </a:lnTo>
                <a:lnTo>
                  <a:pt x="265663" y="102620"/>
                </a:lnTo>
                <a:lnTo>
                  <a:pt x="264139" y="103132"/>
                </a:lnTo>
                <a:lnTo>
                  <a:pt x="262127" y="103894"/>
                </a:lnTo>
                <a:lnTo>
                  <a:pt x="259841" y="104525"/>
                </a:lnTo>
                <a:lnTo>
                  <a:pt x="257403" y="105287"/>
                </a:lnTo>
                <a:lnTo>
                  <a:pt x="254629" y="105917"/>
                </a:lnTo>
                <a:lnTo>
                  <a:pt x="248137" y="107192"/>
                </a:lnTo>
                <a:lnTo>
                  <a:pt x="244449" y="107441"/>
                </a:lnTo>
                <a:lnTo>
                  <a:pt x="271637" y="107441"/>
                </a:lnTo>
                <a:lnTo>
                  <a:pt x="271637" y="105287"/>
                </a:lnTo>
                <a:lnTo>
                  <a:pt x="271393" y="103763"/>
                </a:lnTo>
                <a:lnTo>
                  <a:pt x="269869" y="101858"/>
                </a:lnTo>
                <a:lnTo>
                  <a:pt x="269473" y="101726"/>
                </a:lnTo>
                <a:close/>
              </a:path>
              <a:path w="275590" h="118745">
                <a:moveTo>
                  <a:pt x="266565" y="46363"/>
                </a:moveTo>
                <a:lnTo>
                  <a:pt x="243961" y="46363"/>
                </a:lnTo>
                <a:lnTo>
                  <a:pt x="249783" y="48386"/>
                </a:lnTo>
                <a:lnTo>
                  <a:pt x="257677" y="56768"/>
                </a:lnTo>
                <a:lnTo>
                  <a:pt x="259445" y="62483"/>
                </a:lnTo>
                <a:lnTo>
                  <a:pt x="259323" y="69722"/>
                </a:lnTo>
                <a:lnTo>
                  <a:pt x="275325" y="69722"/>
                </a:lnTo>
                <a:lnTo>
                  <a:pt x="275325" y="66425"/>
                </a:lnTo>
                <a:lnTo>
                  <a:pt x="274685" y="61721"/>
                </a:lnTo>
                <a:lnTo>
                  <a:pt x="273161" y="57412"/>
                </a:lnTo>
                <a:lnTo>
                  <a:pt x="271759" y="53090"/>
                </a:lnTo>
                <a:lnTo>
                  <a:pt x="269473" y="49280"/>
                </a:lnTo>
                <a:lnTo>
                  <a:pt x="266565" y="46363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05309" y="3452372"/>
            <a:ext cx="639439" cy="1475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1664" y="3683508"/>
            <a:ext cx="6498336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0442" y="3727953"/>
            <a:ext cx="724143" cy="1478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28349" y="3744336"/>
            <a:ext cx="443971" cy="1023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35842" y="3727322"/>
            <a:ext cx="1206245" cy="1193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08869" y="3744336"/>
            <a:ext cx="156210" cy="102870"/>
          </a:xfrm>
          <a:custGeom>
            <a:avLst/>
            <a:gdLst/>
            <a:ahLst/>
            <a:cxnLst/>
            <a:rect l="l" t="t" r="r" b="b"/>
            <a:pathLst>
              <a:path w="156209" h="102870">
                <a:moveTo>
                  <a:pt x="30998" y="32266"/>
                </a:moveTo>
                <a:lnTo>
                  <a:pt x="15239" y="32266"/>
                </a:lnTo>
                <a:lnTo>
                  <a:pt x="15239" y="80903"/>
                </a:lnTo>
                <a:lnTo>
                  <a:pt x="35935" y="102107"/>
                </a:lnTo>
                <a:lnTo>
                  <a:pt x="43433" y="102107"/>
                </a:lnTo>
                <a:lnTo>
                  <a:pt x="44836" y="101858"/>
                </a:lnTo>
                <a:lnTo>
                  <a:pt x="46360" y="101726"/>
                </a:lnTo>
                <a:lnTo>
                  <a:pt x="56387" y="94750"/>
                </a:lnTo>
                <a:lnTo>
                  <a:pt x="56387" y="92083"/>
                </a:lnTo>
                <a:lnTo>
                  <a:pt x="56266" y="91190"/>
                </a:lnTo>
                <a:lnTo>
                  <a:pt x="56094" y="90296"/>
                </a:lnTo>
                <a:lnTo>
                  <a:pt x="38618" y="90296"/>
                </a:lnTo>
                <a:lnTo>
                  <a:pt x="35448" y="88904"/>
                </a:lnTo>
                <a:lnTo>
                  <a:pt x="33649" y="86237"/>
                </a:lnTo>
                <a:lnTo>
                  <a:pt x="31882" y="83570"/>
                </a:lnTo>
                <a:lnTo>
                  <a:pt x="30998" y="79628"/>
                </a:lnTo>
                <a:lnTo>
                  <a:pt x="30998" y="32266"/>
                </a:lnTo>
                <a:close/>
              </a:path>
              <a:path w="156209" h="102870">
                <a:moveTo>
                  <a:pt x="54498" y="87892"/>
                </a:moveTo>
                <a:lnTo>
                  <a:pt x="53614" y="87892"/>
                </a:lnTo>
                <a:lnTo>
                  <a:pt x="53096" y="88010"/>
                </a:lnTo>
                <a:lnTo>
                  <a:pt x="52456" y="88273"/>
                </a:lnTo>
                <a:lnTo>
                  <a:pt x="51815" y="88523"/>
                </a:lnTo>
                <a:lnTo>
                  <a:pt x="51053" y="88772"/>
                </a:lnTo>
                <a:lnTo>
                  <a:pt x="50170" y="89153"/>
                </a:lnTo>
                <a:lnTo>
                  <a:pt x="49286" y="89416"/>
                </a:lnTo>
                <a:lnTo>
                  <a:pt x="48280" y="89666"/>
                </a:lnTo>
                <a:lnTo>
                  <a:pt x="47122" y="89915"/>
                </a:lnTo>
                <a:lnTo>
                  <a:pt x="45841" y="90178"/>
                </a:lnTo>
                <a:lnTo>
                  <a:pt x="44592" y="90296"/>
                </a:lnTo>
                <a:lnTo>
                  <a:pt x="56094" y="90296"/>
                </a:lnTo>
                <a:lnTo>
                  <a:pt x="55900" y="89285"/>
                </a:lnTo>
                <a:lnTo>
                  <a:pt x="55747" y="88904"/>
                </a:lnTo>
                <a:lnTo>
                  <a:pt x="55625" y="88523"/>
                </a:lnTo>
                <a:lnTo>
                  <a:pt x="55382" y="88273"/>
                </a:lnTo>
                <a:lnTo>
                  <a:pt x="55138" y="88142"/>
                </a:lnTo>
                <a:lnTo>
                  <a:pt x="54742" y="88010"/>
                </a:lnTo>
                <a:lnTo>
                  <a:pt x="54498" y="87892"/>
                </a:lnTo>
                <a:close/>
              </a:path>
              <a:path w="156209" h="102870">
                <a:moveTo>
                  <a:pt x="53736" y="20705"/>
                </a:moveTo>
                <a:lnTo>
                  <a:pt x="2804" y="20705"/>
                </a:lnTo>
                <a:lnTo>
                  <a:pt x="2285" y="20836"/>
                </a:lnTo>
                <a:lnTo>
                  <a:pt x="1920" y="21086"/>
                </a:lnTo>
                <a:lnTo>
                  <a:pt x="1402" y="21217"/>
                </a:lnTo>
                <a:lnTo>
                  <a:pt x="1158" y="21598"/>
                </a:lnTo>
                <a:lnTo>
                  <a:pt x="883" y="22097"/>
                </a:lnTo>
                <a:lnTo>
                  <a:pt x="640" y="22478"/>
                </a:lnTo>
                <a:lnTo>
                  <a:pt x="396" y="23122"/>
                </a:lnTo>
                <a:lnTo>
                  <a:pt x="274" y="23884"/>
                </a:lnTo>
                <a:lnTo>
                  <a:pt x="121" y="24646"/>
                </a:lnTo>
                <a:lnTo>
                  <a:pt x="0" y="25526"/>
                </a:lnTo>
                <a:lnTo>
                  <a:pt x="0" y="28574"/>
                </a:lnTo>
                <a:lnTo>
                  <a:pt x="274" y="29980"/>
                </a:lnTo>
                <a:lnTo>
                  <a:pt x="883" y="30860"/>
                </a:lnTo>
                <a:lnTo>
                  <a:pt x="1402" y="31885"/>
                </a:lnTo>
                <a:lnTo>
                  <a:pt x="2164" y="32266"/>
                </a:lnTo>
                <a:lnTo>
                  <a:pt x="54101" y="32266"/>
                </a:lnTo>
                <a:lnTo>
                  <a:pt x="54863" y="31885"/>
                </a:lnTo>
                <a:lnTo>
                  <a:pt x="55504" y="30860"/>
                </a:lnTo>
                <a:lnTo>
                  <a:pt x="56022" y="29980"/>
                </a:lnTo>
                <a:lnTo>
                  <a:pt x="56387" y="28574"/>
                </a:lnTo>
                <a:lnTo>
                  <a:pt x="56387" y="25526"/>
                </a:lnTo>
                <a:lnTo>
                  <a:pt x="56266" y="24646"/>
                </a:lnTo>
                <a:lnTo>
                  <a:pt x="56022" y="23122"/>
                </a:lnTo>
                <a:lnTo>
                  <a:pt x="55900" y="22478"/>
                </a:lnTo>
                <a:lnTo>
                  <a:pt x="55504" y="22097"/>
                </a:lnTo>
                <a:lnTo>
                  <a:pt x="55260" y="21598"/>
                </a:lnTo>
                <a:lnTo>
                  <a:pt x="54863" y="21217"/>
                </a:lnTo>
                <a:lnTo>
                  <a:pt x="54498" y="21086"/>
                </a:lnTo>
                <a:lnTo>
                  <a:pt x="54101" y="20836"/>
                </a:lnTo>
                <a:lnTo>
                  <a:pt x="53736" y="20705"/>
                </a:lnTo>
                <a:close/>
              </a:path>
              <a:path w="156209" h="102870">
                <a:moveTo>
                  <a:pt x="24658" y="0"/>
                </a:moveTo>
                <a:lnTo>
                  <a:pt x="21610" y="0"/>
                </a:lnTo>
                <a:lnTo>
                  <a:pt x="20330" y="131"/>
                </a:lnTo>
                <a:lnTo>
                  <a:pt x="19324" y="262"/>
                </a:lnTo>
                <a:lnTo>
                  <a:pt x="18287" y="380"/>
                </a:lnTo>
                <a:lnTo>
                  <a:pt x="17404" y="512"/>
                </a:lnTo>
                <a:lnTo>
                  <a:pt x="16763" y="761"/>
                </a:lnTo>
                <a:lnTo>
                  <a:pt x="16276" y="1024"/>
                </a:lnTo>
                <a:lnTo>
                  <a:pt x="15758" y="1274"/>
                </a:lnTo>
                <a:lnTo>
                  <a:pt x="15636" y="1655"/>
                </a:lnTo>
                <a:lnTo>
                  <a:pt x="15361" y="2036"/>
                </a:lnTo>
                <a:lnTo>
                  <a:pt x="15239" y="2417"/>
                </a:lnTo>
                <a:lnTo>
                  <a:pt x="15239" y="20705"/>
                </a:lnTo>
                <a:lnTo>
                  <a:pt x="30998" y="20705"/>
                </a:lnTo>
                <a:lnTo>
                  <a:pt x="30998" y="2417"/>
                </a:lnTo>
                <a:lnTo>
                  <a:pt x="30876" y="2036"/>
                </a:lnTo>
                <a:lnTo>
                  <a:pt x="30601" y="1655"/>
                </a:lnTo>
                <a:lnTo>
                  <a:pt x="30358" y="1274"/>
                </a:lnTo>
                <a:lnTo>
                  <a:pt x="26029" y="131"/>
                </a:lnTo>
                <a:lnTo>
                  <a:pt x="24658" y="0"/>
                </a:lnTo>
                <a:close/>
              </a:path>
              <a:path w="156209" h="102870">
                <a:moveTo>
                  <a:pt x="120517" y="19181"/>
                </a:moveTo>
                <a:lnTo>
                  <a:pt x="106192" y="19181"/>
                </a:lnTo>
                <a:lnTo>
                  <a:pt x="99700" y="20192"/>
                </a:lnTo>
                <a:lnTo>
                  <a:pt x="70378" y="49661"/>
                </a:lnTo>
                <a:lnTo>
                  <a:pt x="69463" y="55244"/>
                </a:lnTo>
                <a:lnTo>
                  <a:pt x="69463" y="67817"/>
                </a:lnTo>
                <a:lnTo>
                  <a:pt x="93085" y="99572"/>
                </a:lnTo>
                <a:lnTo>
                  <a:pt x="104515" y="102370"/>
                </a:lnTo>
                <a:lnTo>
                  <a:pt x="118871" y="102370"/>
                </a:lnTo>
                <a:lnTo>
                  <a:pt x="144407" y="90677"/>
                </a:lnTo>
                <a:lnTo>
                  <a:pt x="107320" y="90677"/>
                </a:lnTo>
                <a:lnTo>
                  <a:pt x="103144" y="89797"/>
                </a:lnTo>
                <a:lnTo>
                  <a:pt x="85862" y="64651"/>
                </a:lnTo>
                <a:lnTo>
                  <a:pt x="85862" y="56269"/>
                </a:lnTo>
                <a:lnTo>
                  <a:pt x="86380" y="52196"/>
                </a:lnTo>
                <a:lnTo>
                  <a:pt x="87508" y="48518"/>
                </a:lnTo>
                <a:lnTo>
                  <a:pt x="88513" y="44957"/>
                </a:lnTo>
                <a:lnTo>
                  <a:pt x="108082" y="30742"/>
                </a:lnTo>
                <a:lnTo>
                  <a:pt x="145935" y="30742"/>
                </a:lnTo>
                <a:lnTo>
                  <a:pt x="145176" y="29980"/>
                </a:lnTo>
                <a:lnTo>
                  <a:pt x="141731" y="26420"/>
                </a:lnTo>
                <a:lnTo>
                  <a:pt x="137281" y="23753"/>
                </a:lnTo>
                <a:lnTo>
                  <a:pt x="131947" y="21979"/>
                </a:lnTo>
                <a:lnTo>
                  <a:pt x="126766" y="20074"/>
                </a:lnTo>
                <a:lnTo>
                  <a:pt x="120517" y="19181"/>
                </a:lnTo>
                <a:close/>
              </a:path>
              <a:path w="156209" h="102870">
                <a:moveTo>
                  <a:pt x="145935" y="30742"/>
                </a:moveTo>
                <a:lnTo>
                  <a:pt x="117988" y="30742"/>
                </a:lnTo>
                <a:lnTo>
                  <a:pt x="122194" y="31504"/>
                </a:lnTo>
                <a:lnTo>
                  <a:pt x="129052" y="34802"/>
                </a:lnTo>
                <a:lnTo>
                  <a:pt x="138043" y="49280"/>
                </a:lnTo>
                <a:lnTo>
                  <a:pt x="138958" y="52840"/>
                </a:lnTo>
                <a:lnTo>
                  <a:pt x="139324" y="56768"/>
                </a:lnTo>
                <a:lnTo>
                  <a:pt x="139324" y="65282"/>
                </a:lnTo>
                <a:lnTo>
                  <a:pt x="124602" y="88391"/>
                </a:lnTo>
                <a:lnTo>
                  <a:pt x="121157" y="89915"/>
                </a:lnTo>
                <a:lnTo>
                  <a:pt x="117104" y="90677"/>
                </a:lnTo>
                <a:lnTo>
                  <a:pt x="144407" y="90677"/>
                </a:lnTo>
                <a:lnTo>
                  <a:pt x="144658" y="90428"/>
                </a:lnTo>
                <a:lnTo>
                  <a:pt x="148346" y="86618"/>
                </a:lnTo>
                <a:lnTo>
                  <a:pt x="151150" y="82177"/>
                </a:lnTo>
                <a:lnTo>
                  <a:pt x="152918" y="76961"/>
                </a:lnTo>
                <a:lnTo>
                  <a:pt x="154807" y="71759"/>
                </a:lnTo>
                <a:lnTo>
                  <a:pt x="155722" y="66044"/>
                </a:lnTo>
                <a:lnTo>
                  <a:pt x="155722" y="53602"/>
                </a:lnTo>
                <a:lnTo>
                  <a:pt x="154807" y="47887"/>
                </a:lnTo>
                <a:lnTo>
                  <a:pt x="153040" y="42803"/>
                </a:lnTo>
                <a:lnTo>
                  <a:pt x="151394" y="37850"/>
                </a:lnTo>
                <a:lnTo>
                  <a:pt x="148711" y="33527"/>
                </a:lnTo>
                <a:lnTo>
                  <a:pt x="145935" y="3074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34817" y="3727322"/>
            <a:ext cx="1440179" cy="1483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49674" y="3728216"/>
            <a:ext cx="269875" cy="118745"/>
          </a:xfrm>
          <a:custGeom>
            <a:avLst/>
            <a:gdLst/>
            <a:ahLst/>
            <a:cxnLst/>
            <a:rect l="l" t="t" r="r" b="b"/>
            <a:pathLst>
              <a:path w="269875" h="118745">
                <a:moveTo>
                  <a:pt x="12679" y="36444"/>
                </a:moveTo>
                <a:lnTo>
                  <a:pt x="6979" y="36444"/>
                </a:lnTo>
                <a:lnTo>
                  <a:pt x="5974" y="36575"/>
                </a:lnTo>
                <a:lnTo>
                  <a:pt x="4937" y="36694"/>
                </a:lnTo>
                <a:lnTo>
                  <a:pt x="4175" y="36956"/>
                </a:lnTo>
                <a:lnTo>
                  <a:pt x="3535" y="37075"/>
                </a:lnTo>
                <a:lnTo>
                  <a:pt x="2926" y="37337"/>
                </a:lnTo>
                <a:lnTo>
                  <a:pt x="2529" y="37587"/>
                </a:lnTo>
                <a:lnTo>
                  <a:pt x="2285" y="37968"/>
                </a:lnTo>
                <a:lnTo>
                  <a:pt x="2011" y="38349"/>
                </a:lnTo>
                <a:lnTo>
                  <a:pt x="1889" y="38599"/>
                </a:lnTo>
                <a:lnTo>
                  <a:pt x="1889" y="115180"/>
                </a:lnTo>
                <a:lnTo>
                  <a:pt x="2011" y="115561"/>
                </a:lnTo>
                <a:lnTo>
                  <a:pt x="2285" y="115823"/>
                </a:lnTo>
                <a:lnTo>
                  <a:pt x="2529" y="116204"/>
                </a:lnTo>
                <a:lnTo>
                  <a:pt x="2926" y="116454"/>
                </a:lnTo>
                <a:lnTo>
                  <a:pt x="3535" y="116704"/>
                </a:lnTo>
                <a:lnTo>
                  <a:pt x="4175" y="116835"/>
                </a:lnTo>
                <a:lnTo>
                  <a:pt x="4937" y="117085"/>
                </a:lnTo>
                <a:lnTo>
                  <a:pt x="6979" y="117347"/>
                </a:lnTo>
                <a:lnTo>
                  <a:pt x="12679" y="117347"/>
                </a:lnTo>
                <a:lnTo>
                  <a:pt x="14721" y="117085"/>
                </a:lnTo>
                <a:lnTo>
                  <a:pt x="15605" y="116835"/>
                </a:lnTo>
                <a:lnTo>
                  <a:pt x="16123" y="116704"/>
                </a:lnTo>
                <a:lnTo>
                  <a:pt x="16763" y="116454"/>
                </a:lnTo>
                <a:lnTo>
                  <a:pt x="17129" y="116204"/>
                </a:lnTo>
                <a:lnTo>
                  <a:pt x="17404" y="115823"/>
                </a:lnTo>
                <a:lnTo>
                  <a:pt x="17647" y="115561"/>
                </a:lnTo>
                <a:lnTo>
                  <a:pt x="17769" y="115180"/>
                </a:lnTo>
                <a:lnTo>
                  <a:pt x="17769" y="38599"/>
                </a:lnTo>
                <a:lnTo>
                  <a:pt x="15605" y="36956"/>
                </a:lnTo>
                <a:lnTo>
                  <a:pt x="14721" y="36694"/>
                </a:lnTo>
                <a:lnTo>
                  <a:pt x="12679" y="36444"/>
                </a:lnTo>
                <a:close/>
              </a:path>
              <a:path w="269875" h="118745">
                <a:moveTo>
                  <a:pt x="13594" y="5202"/>
                </a:moveTo>
                <a:lnTo>
                  <a:pt x="6095" y="5202"/>
                </a:lnTo>
                <a:lnTo>
                  <a:pt x="3535" y="5833"/>
                </a:lnTo>
                <a:lnTo>
                  <a:pt x="2164" y="6976"/>
                </a:lnTo>
                <a:lnTo>
                  <a:pt x="761" y="8250"/>
                </a:lnTo>
                <a:lnTo>
                  <a:pt x="0" y="10405"/>
                </a:lnTo>
                <a:lnTo>
                  <a:pt x="0" y="16882"/>
                </a:lnTo>
                <a:lnTo>
                  <a:pt x="761" y="19049"/>
                </a:lnTo>
                <a:lnTo>
                  <a:pt x="2164" y="20192"/>
                </a:lnTo>
                <a:lnTo>
                  <a:pt x="3413" y="21335"/>
                </a:lnTo>
                <a:lnTo>
                  <a:pt x="5974" y="21835"/>
                </a:lnTo>
                <a:lnTo>
                  <a:pt x="13441" y="21835"/>
                </a:lnTo>
                <a:lnTo>
                  <a:pt x="16123" y="21335"/>
                </a:lnTo>
                <a:lnTo>
                  <a:pt x="17525" y="20192"/>
                </a:lnTo>
                <a:lnTo>
                  <a:pt x="18928" y="18918"/>
                </a:lnTo>
                <a:lnTo>
                  <a:pt x="19537" y="16763"/>
                </a:lnTo>
                <a:lnTo>
                  <a:pt x="19537" y="10286"/>
                </a:lnTo>
                <a:lnTo>
                  <a:pt x="18928" y="8119"/>
                </a:lnTo>
                <a:lnTo>
                  <a:pt x="16123" y="5833"/>
                </a:lnTo>
                <a:lnTo>
                  <a:pt x="13594" y="5202"/>
                </a:lnTo>
                <a:close/>
              </a:path>
              <a:path w="269875" h="118745">
                <a:moveTo>
                  <a:pt x="57393" y="36444"/>
                </a:moveTo>
                <a:lnTo>
                  <a:pt x="52181" y="36444"/>
                </a:lnTo>
                <a:lnTo>
                  <a:pt x="51297" y="36575"/>
                </a:lnTo>
                <a:lnTo>
                  <a:pt x="50413" y="36694"/>
                </a:lnTo>
                <a:lnTo>
                  <a:pt x="49651" y="36825"/>
                </a:lnTo>
                <a:lnTo>
                  <a:pt x="49133" y="37075"/>
                </a:lnTo>
                <a:lnTo>
                  <a:pt x="48493" y="37337"/>
                </a:lnTo>
                <a:lnTo>
                  <a:pt x="48127" y="37587"/>
                </a:lnTo>
                <a:lnTo>
                  <a:pt x="48005" y="37968"/>
                </a:lnTo>
                <a:lnTo>
                  <a:pt x="47731" y="38218"/>
                </a:lnTo>
                <a:lnTo>
                  <a:pt x="47609" y="38599"/>
                </a:lnTo>
                <a:lnTo>
                  <a:pt x="47609" y="115180"/>
                </a:lnTo>
                <a:lnTo>
                  <a:pt x="47731" y="115561"/>
                </a:lnTo>
                <a:lnTo>
                  <a:pt x="48005" y="115823"/>
                </a:lnTo>
                <a:lnTo>
                  <a:pt x="48249" y="116204"/>
                </a:lnTo>
                <a:lnTo>
                  <a:pt x="48646" y="116454"/>
                </a:lnTo>
                <a:lnTo>
                  <a:pt x="49255" y="116704"/>
                </a:lnTo>
                <a:lnTo>
                  <a:pt x="49895" y="116835"/>
                </a:lnTo>
                <a:lnTo>
                  <a:pt x="50657" y="117085"/>
                </a:lnTo>
                <a:lnTo>
                  <a:pt x="52699" y="117347"/>
                </a:lnTo>
                <a:lnTo>
                  <a:pt x="58399" y="117347"/>
                </a:lnTo>
                <a:lnTo>
                  <a:pt x="60441" y="117085"/>
                </a:lnTo>
                <a:lnTo>
                  <a:pt x="61325" y="116835"/>
                </a:lnTo>
                <a:lnTo>
                  <a:pt x="61843" y="116704"/>
                </a:lnTo>
                <a:lnTo>
                  <a:pt x="62483" y="116454"/>
                </a:lnTo>
                <a:lnTo>
                  <a:pt x="62849" y="116204"/>
                </a:lnTo>
                <a:lnTo>
                  <a:pt x="63124" y="115823"/>
                </a:lnTo>
                <a:lnTo>
                  <a:pt x="63367" y="115561"/>
                </a:lnTo>
                <a:lnTo>
                  <a:pt x="63489" y="115180"/>
                </a:lnTo>
                <a:lnTo>
                  <a:pt x="63489" y="61840"/>
                </a:lnTo>
                <a:lnTo>
                  <a:pt x="67817" y="57018"/>
                </a:lnTo>
                <a:lnTo>
                  <a:pt x="71993" y="53458"/>
                </a:lnTo>
                <a:lnTo>
                  <a:pt x="75925" y="51053"/>
                </a:lnTo>
                <a:lnTo>
                  <a:pt x="79091" y="49017"/>
                </a:lnTo>
                <a:lnTo>
                  <a:pt x="61965" y="49017"/>
                </a:lnTo>
                <a:lnTo>
                  <a:pt x="61965" y="38599"/>
                </a:lnTo>
                <a:lnTo>
                  <a:pt x="61843" y="38218"/>
                </a:lnTo>
                <a:lnTo>
                  <a:pt x="61600" y="37968"/>
                </a:lnTo>
                <a:lnTo>
                  <a:pt x="61447" y="37587"/>
                </a:lnTo>
                <a:lnTo>
                  <a:pt x="61081" y="37337"/>
                </a:lnTo>
                <a:lnTo>
                  <a:pt x="60076" y="36825"/>
                </a:lnTo>
                <a:lnTo>
                  <a:pt x="59314" y="36694"/>
                </a:lnTo>
                <a:lnTo>
                  <a:pt x="57393" y="36444"/>
                </a:lnTo>
                <a:close/>
              </a:path>
              <a:path w="269875" h="118745">
                <a:moveTo>
                  <a:pt x="117376" y="47243"/>
                </a:moveTo>
                <a:lnTo>
                  <a:pt x="90921" y="47243"/>
                </a:lnTo>
                <a:lnTo>
                  <a:pt x="93604" y="47743"/>
                </a:lnTo>
                <a:lnTo>
                  <a:pt x="96011" y="48767"/>
                </a:lnTo>
                <a:lnTo>
                  <a:pt x="98297" y="49779"/>
                </a:lnTo>
                <a:lnTo>
                  <a:pt x="100187" y="51303"/>
                </a:lnTo>
                <a:lnTo>
                  <a:pt x="101589" y="53208"/>
                </a:lnTo>
                <a:lnTo>
                  <a:pt x="103113" y="55113"/>
                </a:lnTo>
                <a:lnTo>
                  <a:pt x="104272" y="57399"/>
                </a:lnTo>
                <a:lnTo>
                  <a:pt x="105034" y="59935"/>
                </a:lnTo>
                <a:lnTo>
                  <a:pt x="105796" y="62602"/>
                </a:lnTo>
                <a:lnTo>
                  <a:pt x="106161" y="66162"/>
                </a:lnTo>
                <a:lnTo>
                  <a:pt x="106161" y="115180"/>
                </a:lnTo>
                <a:lnTo>
                  <a:pt x="106283" y="115561"/>
                </a:lnTo>
                <a:lnTo>
                  <a:pt x="106558" y="115823"/>
                </a:lnTo>
                <a:lnTo>
                  <a:pt x="106801" y="116204"/>
                </a:lnTo>
                <a:lnTo>
                  <a:pt x="107167" y="116454"/>
                </a:lnTo>
                <a:lnTo>
                  <a:pt x="107807" y="116704"/>
                </a:lnTo>
                <a:lnTo>
                  <a:pt x="108325" y="116835"/>
                </a:lnTo>
                <a:lnTo>
                  <a:pt x="109209" y="117085"/>
                </a:lnTo>
                <a:lnTo>
                  <a:pt x="111251" y="117347"/>
                </a:lnTo>
                <a:lnTo>
                  <a:pt x="116951" y="117347"/>
                </a:lnTo>
                <a:lnTo>
                  <a:pt x="118993" y="117085"/>
                </a:lnTo>
                <a:lnTo>
                  <a:pt x="119755" y="116835"/>
                </a:lnTo>
                <a:lnTo>
                  <a:pt x="120395" y="116704"/>
                </a:lnTo>
                <a:lnTo>
                  <a:pt x="120883" y="116454"/>
                </a:lnTo>
                <a:lnTo>
                  <a:pt x="121279" y="116204"/>
                </a:lnTo>
                <a:lnTo>
                  <a:pt x="121523" y="115823"/>
                </a:lnTo>
                <a:lnTo>
                  <a:pt x="121798" y="115561"/>
                </a:lnTo>
                <a:lnTo>
                  <a:pt x="121919" y="115180"/>
                </a:lnTo>
                <a:lnTo>
                  <a:pt x="121919" y="63245"/>
                </a:lnTo>
                <a:lnTo>
                  <a:pt x="121401" y="58542"/>
                </a:lnTo>
                <a:lnTo>
                  <a:pt x="120395" y="54732"/>
                </a:lnTo>
                <a:lnTo>
                  <a:pt x="119359" y="50922"/>
                </a:lnTo>
                <a:lnTo>
                  <a:pt x="117591" y="47493"/>
                </a:lnTo>
                <a:lnTo>
                  <a:pt x="117376" y="47243"/>
                </a:lnTo>
                <a:close/>
              </a:path>
              <a:path w="269875" h="118745">
                <a:moveTo>
                  <a:pt x="96895" y="35301"/>
                </a:moveTo>
                <a:lnTo>
                  <a:pt x="86227" y="35301"/>
                </a:lnTo>
                <a:lnTo>
                  <a:pt x="81259" y="36313"/>
                </a:lnTo>
                <a:lnTo>
                  <a:pt x="76443" y="38599"/>
                </a:lnTo>
                <a:lnTo>
                  <a:pt x="71627" y="40766"/>
                </a:lnTo>
                <a:lnTo>
                  <a:pt x="66781" y="44314"/>
                </a:lnTo>
                <a:lnTo>
                  <a:pt x="61965" y="49017"/>
                </a:lnTo>
                <a:lnTo>
                  <a:pt x="79091" y="49017"/>
                </a:lnTo>
                <a:lnTo>
                  <a:pt x="79888" y="48505"/>
                </a:lnTo>
                <a:lnTo>
                  <a:pt x="83941" y="47243"/>
                </a:lnTo>
                <a:lnTo>
                  <a:pt x="117376" y="47243"/>
                </a:lnTo>
                <a:lnTo>
                  <a:pt x="115183" y="44695"/>
                </a:lnTo>
                <a:lnTo>
                  <a:pt x="112775" y="41778"/>
                </a:lnTo>
                <a:lnTo>
                  <a:pt x="109606" y="39492"/>
                </a:lnTo>
                <a:lnTo>
                  <a:pt x="105643" y="37837"/>
                </a:lnTo>
                <a:lnTo>
                  <a:pt x="101711" y="36063"/>
                </a:lnTo>
                <a:lnTo>
                  <a:pt x="96895" y="35301"/>
                </a:lnTo>
                <a:close/>
              </a:path>
              <a:path w="269875" h="118745">
                <a:moveTo>
                  <a:pt x="186568" y="35301"/>
                </a:moveTo>
                <a:lnTo>
                  <a:pt x="175503" y="35301"/>
                </a:lnTo>
                <a:lnTo>
                  <a:pt x="170047" y="36313"/>
                </a:lnTo>
                <a:lnTo>
                  <a:pt x="145145" y="65400"/>
                </a:lnTo>
                <a:lnTo>
                  <a:pt x="144261" y="71365"/>
                </a:lnTo>
                <a:lnTo>
                  <a:pt x="144261" y="83307"/>
                </a:lnTo>
                <a:lnTo>
                  <a:pt x="144901" y="88510"/>
                </a:lnTo>
                <a:lnTo>
                  <a:pt x="146303" y="93463"/>
                </a:lnTo>
                <a:lnTo>
                  <a:pt x="147553" y="98416"/>
                </a:lnTo>
                <a:lnTo>
                  <a:pt x="173095" y="118490"/>
                </a:lnTo>
                <a:lnTo>
                  <a:pt x="185287" y="118490"/>
                </a:lnTo>
                <a:lnTo>
                  <a:pt x="190621" y="117216"/>
                </a:lnTo>
                <a:lnTo>
                  <a:pt x="195437" y="114799"/>
                </a:lnTo>
                <a:lnTo>
                  <a:pt x="200405" y="112394"/>
                </a:lnTo>
                <a:lnTo>
                  <a:pt x="205099" y="109084"/>
                </a:lnTo>
                <a:lnTo>
                  <a:pt x="207718" y="106548"/>
                </a:lnTo>
                <a:lnTo>
                  <a:pt x="178033" y="106548"/>
                </a:lnTo>
                <a:lnTo>
                  <a:pt x="174619" y="105655"/>
                </a:lnTo>
                <a:lnTo>
                  <a:pt x="171815" y="104012"/>
                </a:lnTo>
                <a:lnTo>
                  <a:pt x="169042" y="102357"/>
                </a:lnTo>
                <a:lnTo>
                  <a:pt x="166877" y="100071"/>
                </a:lnTo>
                <a:lnTo>
                  <a:pt x="165232" y="97154"/>
                </a:lnTo>
                <a:lnTo>
                  <a:pt x="163555" y="94356"/>
                </a:lnTo>
                <a:lnTo>
                  <a:pt x="162427" y="91177"/>
                </a:lnTo>
                <a:lnTo>
                  <a:pt x="161665" y="87498"/>
                </a:lnTo>
                <a:lnTo>
                  <a:pt x="161025" y="83819"/>
                </a:lnTo>
                <a:lnTo>
                  <a:pt x="160781" y="80128"/>
                </a:lnTo>
                <a:lnTo>
                  <a:pt x="160781" y="72770"/>
                </a:lnTo>
                <a:lnTo>
                  <a:pt x="172577" y="49779"/>
                </a:lnTo>
                <a:lnTo>
                  <a:pt x="175381" y="48005"/>
                </a:lnTo>
                <a:lnTo>
                  <a:pt x="178795" y="47243"/>
                </a:lnTo>
                <a:lnTo>
                  <a:pt x="223631" y="47243"/>
                </a:lnTo>
                <a:lnTo>
                  <a:pt x="223631" y="46731"/>
                </a:lnTo>
                <a:lnTo>
                  <a:pt x="207751" y="46731"/>
                </a:lnTo>
                <a:lnTo>
                  <a:pt x="203697" y="42921"/>
                </a:lnTo>
                <a:lnTo>
                  <a:pt x="199522" y="40123"/>
                </a:lnTo>
                <a:lnTo>
                  <a:pt x="195315" y="38218"/>
                </a:lnTo>
                <a:lnTo>
                  <a:pt x="191140" y="36194"/>
                </a:lnTo>
                <a:lnTo>
                  <a:pt x="186568" y="35301"/>
                </a:lnTo>
                <a:close/>
              </a:path>
              <a:path w="269875" h="118745">
                <a:moveTo>
                  <a:pt x="223631" y="104774"/>
                </a:moveTo>
                <a:lnTo>
                  <a:pt x="209549" y="104774"/>
                </a:lnTo>
                <a:lnTo>
                  <a:pt x="209549" y="115180"/>
                </a:lnTo>
                <a:lnTo>
                  <a:pt x="209671" y="115561"/>
                </a:lnTo>
                <a:lnTo>
                  <a:pt x="209915" y="115942"/>
                </a:lnTo>
                <a:lnTo>
                  <a:pt x="210311" y="116204"/>
                </a:lnTo>
                <a:lnTo>
                  <a:pt x="210677" y="116454"/>
                </a:lnTo>
                <a:lnTo>
                  <a:pt x="211195" y="116704"/>
                </a:lnTo>
                <a:lnTo>
                  <a:pt x="211835" y="116966"/>
                </a:lnTo>
                <a:lnTo>
                  <a:pt x="214365" y="117347"/>
                </a:lnTo>
                <a:lnTo>
                  <a:pt x="219181" y="117347"/>
                </a:lnTo>
                <a:lnTo>
                  <a:pt x="223631" y="115561"/>
                </a:lnTo>
                <a:lnTo>
                  <a:pt x="223631" y="104774"/>
                </a:lnTo>
                <a:close/>
              </a:path>
              <a:path w="269875" h="118745">
                <a:moveTo>
                  <a:pt x="223631" y="47243"/>
                </a:moveTo>
                <a:lnTo>
                  <a:pt x="187177" y="47243"/>
                </a:lnTo>
                <a:lnTo>
                  <a:pt x="191383" y="48386"/>
                </a:lnTo>
                <a:lnTo>
                  <a:pt x="195315" y="50922"/>
                </a:lnTo>
                <a:lnTo>
                  <a:pt x="199369" y="53339"/>
                </a:lnTo>
                <a:lnTo>
                  <a:pt x="203453" y="56887"/>
                </a:lnTo>
                <a:lnTo>
                  <a:pt x="207751" y="61459"/>
                </a:lnTo>
                <a:lnTo>
                  <a:pt x="207751" y="91820"/>
                </a:lnTo>
                <a:lnTo>
                  <a:pt x="205343" y="94487"/>
                </a:lnTo>
                <a:lnTo>
                  <a:pt x="202935" y="96892"/>
                </a:lnTo>
                <a:lnTo>
                  <a:pt x="200649" y="98678"/>
                </a:lnTo>
                <a:lnTo>
                  <a:pt x="198485" y="100583"/>
                </a:lnTo>
                <a:lnTo>
                  <a:pt x="196321" y="102107"/>
                </a:lnTo>
                <a:lnTo>
                  <a:pt x="194309" y="103250"/>
                </a:lnTo>
                <a:lnTo>
                  <a:pt x="192267" y="104512"/>
                </a:lnTo>
                <a:lnTo>
                  <a:pt x="190225" y="105274"/>
                </a:lnTo>
                <a:lnTo>
                  <a:pt x="188335" y="105786"/>
                </a:lnTo>
                <a:lnTo>
                  <a:pt x="186293" y="106298"/>
                </a:lnTo>
                <a:lnTo>
                  <a:pt x="184282" y="106548"/>
                </a:lnTo>
                <a:lnTo>
                  <a:pt x="207718" y="106548"/>
                </a:lnTo>
                <a:lnTo>
                  <a:pt x="209549" y="104774"/>
                </a:lnTo>
                <a:lnTo>
                  <a:pt x="223631" y="104774"/>
                </a:lnTo>
                <a:lnTo>
                  <a:pt x="223631" y="47243"/>
                </a:lnTo>
                <a:close/>
              </a:path>
              <a:path w="269875" h="118745">
                <a:moveTo>
                  <a:pt x="217291" y="0"/>
                </a:moveTo>
                <a:lnTo>
                  <a:pt x="214121" y="0"/>
                </a:lnTo>
                <a:lnTo>
                  <a:pt x="212841" y="118"/>
                </a:lnTo>
                <a:lnTo>
                  <a:pt x="210799" y="380"/>
                </a:lnTo>
                <a:lnTo>
                  <a:pt x="210037" y="499"/>
                </a:lnTo>
                <a:lnTo>
                  <a:pt x="209428" y="761"/>
                </a:lnTo>
                <a:lnTo>
                  <a:pt x="208787" y="1011"/>
                </a:lnTo>
                <a:lnTo>
                  <a:pt x="208391" y="1261"/>
                </a:lnTo>
                <a:lnTo>
                  <a:pt x="208147" y="1642"/>
                </a:lnTo>
                <a:lnTo>
                  <a:pt x="207904" y="1904"/>
                </a:lnTo>
                <a:lnTo>
                  <a:pt x="207751" y="2285"/>
                </a:lnTo>
                <a:lnTo>
                  <a:pt x="207751" y="46731"/>
                </a:lnTo>
                <a:lnTo>
                  <a:pt x="223631" y="46731"/>
                </a:lnTo>
                <a:lnTo>
                  <a:pt x="223631" y="2285"/>
                </a:lnTo>
                <a:lnTo>
                  <a:pt x="223509" y="1904"/>
                </a:lnTo>
                <a:lnTo>
                  <a:pt x="223265" y="1642"/>
                </a:lnTo>
                <a:lnTo>
                  <a:pt x="222991" y="1261"/>
                </a:lnTo>
                <a:lnTo>
                  <a:pt x="218572" y="118"/>
                </a:lnTo>
                <a:lnTo>
                  <a:pt x="217291" y="0"/>
                </a:lnTo>
                <a:close/>
              </a:path>
              <a:path w="269875" h="118745">
                <a:moveTo>
                  <a:pt x="262615" y="36444"/>
                </a:moveTo>
                <a:lnTo>
                  <a:pt x="256915" y="36444"/>
                </a:lnTo>
                <a:lnTo>
                  <a:pt x="255910" y="36575"/>
                </a:lnTo>
                <a:lnTo>
                  <a:pt x="254873" y="36694"/>
                </a:lnTo>
                <a:lnTo>
                  <a:pt x="254111" y="36956"/>
                </a:lnTo>
                <a:lnTo>
                  <a:pt x="253471" y="37075"/>
                </a:lnTo>
                <a:lnTo>
                  <a:pt x="252862" y="37337"/>
                </a:lnTo>
                <a:lnTo>
                  <a:pt x="252465" y="37587"/>
                </a:lnTo>
                <a:lnTo>
                  <a:pt x="252221" y="37968"/>
                </a:lnTo>
                <a:lnTo>
                  <a:pt x="251947" y="38349"/>
                </a:lnTo>
                <a:lnTo>
                  <a:pt x="251825" y="38599"/>
                </a:lnTo>
                <a:lnTo>
                  <a:pt x="251825" y="115180"/>
                </a:lnTo>
                <a:lnTo>
                  <a:pt x="251947" y="115561"/>
                </a:lnTo>
                <a:lnTo>
                  <a:pt x="252221" y="115823"/>
                </a:lnTo>
                <a:lnTo>
                  <a:pt x="252465" y="116204"/>
                </a:lnTo>
                <a:lnTo>
                  <a:pt x="252862" y="116454"/>
                </a:lnTo>
                <a:lnTo>
                  <a:pt x="253471" y="116704"/>
                </a:lnTo>
                <a:lnTo>
                  <a:pt x="254111" y="116835"/>
                </a:lnTo>
                <a:lnTo>
                  <a:pt x="254873" y="117085"/>
                </a:lnTo>
                <a:lnTo>
                  <a:pt x="256915" y="117347"/>
                </a:lnTo>
                <a:lnTo>
                  <a:pt x="262615" y="117347"/>
                </a:lnTo>
                <a:lnTo>
                  <a:pt x="264657" y="117085"/>
                </a:lnTo>
                <a:lnTo>
                  <a:pt x="265541" y="116835"/>
                </a:lnTo>
                <a:lnTo>
                  <a:pt x="266059" y="116704"/>
                </a:lnTo>
                <a:lnTo>
                  <a:pt x="266699" y="116454"/>
                </a:lnTo>
                <a:lnTo>
                  <a:pt x="267065" y="116204"/>
                </a:lnTo>
                <a:lnTo>
                  <a:pt x="267340" y="115823"/>
                </a:lnTo>
                <a:lnTo>
                  <a:pt x="267583" y="115561"/>
                </a:lnTo>
                <a:lnTo>
                  <a:pt x="267705" y="115180"/>
                </a:lnTo>
                <a:lnTo>
                  <a:pt x="267705" y="38599"/>
                </a:lnTo>
                <a:lnTo>
                  <a:pt x="265541" y="36956"/>
                </a:lnTo>
                <a:lnTo>
                  <a:pt x="264657" y="36694"/>
                </a:lnTo>
                <a:lnTo>
                  <a:pt x="262615" y="36444"/>
                </a:lnTo>
                <a:close/>
              </a:path>
              <a:path w="269875" h="118745">
                <a:moveTo>
                  <a:pt x="263530" y="5202"/>
                </a:moveTo>
                <a:lnTo>
                  <a:pt x="256031" y="5202"/>
                </a:lnTo>
                <a:lnTo>
                  <a:pt x="253471" y="5833"/>
                </a:lnTo>
                <a:lnTo>
                  <a:pt x="252100" y="6976"/>
                </a:lnTo>
                <a:lnTo>
                  <a:pt x="250697" y="8250"/>
                </a:lnTo>
                <a:lnTo>
                  <a:pt x="249935" y="10405"/>
                </a:lnTo>
                <a:lnTo>
                  <a:pt x="249935" y="16882"/>
                </a:lnTo>
                <a:lnTo>
                  <a:pt x="250697" y="19049"/>
                </a:lnTo>
                <a:lnTo>
                  <a:pt x="252100" y="20192"/>
                </a:lnTo>
                <a:lnTo>
                  <a:pt x="253349" y="21335"/>
                </a:lnTo>
                <a:lnTo>
                  <a:pt x="255910" y="21835"/>
                </a:lnTo>
                <a:lnTo>
                  <a:pt x="263377" y="21835"/>
                </a:lnTo>
                <a:lnTo>
                  <a:pt x="266059" y="21335"/>
                </a:lnTo>
                <a:lnTo>
                  <a:pt x="267461" y="20192"/>
                </a:lnTo>
                <a:lnTo>
                  <a:pt x="268864" y="18918"/>
                </a:lnTo>
                <a:lnTo>
                  <a:pt x="269473" y="16763"/>
                </a:lnTo>
                <a:lnTo>
                  <a:pt x="269473" y="10286"/>
                </a:lnTo>
                <a:lnTo>
                  <a:pt x="268864" y="8119"/>
                </a:lnTo>
                <a:lnTo>
                  <a:pt x="266059" y="5833"/>
                </a:lnTo>
                <a:lnTo>
                  <a:pt x="263530" y="520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40458" y="3744336"/>
            <a:ext cx="384657" cy="1023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90038" y="3728216"/>
            <a:ext cx="274955" cy="118745"/>
          </a:xfrm>
          <a:custGeom>
            <a:avLst/>
            <a:gdLst/>
            <a:ahLst/>
            <a:cxnLst/>
            <a:rect l="l" t="t" r="r" b="b"/>
            <a:pathLst>
              <a:path w="274954" h="118745">
                <a:moveTo>
                  <a:pt x="66901" y="46481"/>
                </a:moveTo>
                <a:lnTo>
                  <a:pt x="39105" y="46481"/>
                </a:lnTo>
                <a:lnTo>
                  <a:pt x="42153" y="46862"/>
                </a:lnTo>
                <a:lnTo>
                  <a:pt x="44561" y="47624"/>
                </a:lnTo>
                <a:lnTo>
                  <a:pt x="47091" y="48386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07" y="61459"/>
                </a:lnTo>
                <a:lnTo>
                  <a:pt x="55107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89" y="118490"/>
                </a:lnTo>
                <a:lnTo>
                  <a:pt x="35173" y="118490"/>
                </a:lnTo>
                <a:lnTo>
                  <a:pt x="39989" y="117466"/>
                </a:lnTo>
                <a:lnTo>
                  <a:pt x="44683" y="115442"/>
                </a:lnTo>
                <a:lnTo>
                  <a:pt x="49255" y="113537"/>
                </a:lnTo>
                <a:lnTo>
                  <a:pt x="53461" y="110739"/>
                </a:lnTo>
                <a:lnTo>
                  <a:pt x="56994" y="107560"/>
                </a:lnTo>
                <a:lnTo>
                  <a:pt x="27279" y="107560"/>
                </a:lnTo>
                <a:lnTo>
                  <a:pt x="23347" y="106417"/>
                </a:lnTo>
                <a:lnTo>
                  <a:pt x="17647" y="101726"/>
                </a:lnTo>
                <a:lnTo>
                  <a:pt x="16245" y="98678"/>
                </a:lnTo>
                <a:lnTo>
                  <a:pt x="16245" y="92451"/>
                </a:lnTo>
                <a:lnTo>
                  <a:pt x="16763" y="90415"/>
                </a:lnTo>
                <a:lnTo>
                  <a:pt x="17769" y="88641"/>
                </a:lnTo>
                <a:lnTo>
                  <a:pt x="18653" y="86867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25" y="54982"/>
                </a:lnTo>
                <a:lnTo>
                  <a:pt x="69067" y="51434"/>
                </a:lnTo>
                <a:lnTo>
                  <a:pt x="67817" y="47874"/>
                </a:lnTo>
                <a:lnTo>
                  <a:pt x="66901" y="46481"/>
                </a:lnTo>
                <a:close/>
              </a:path>
              <a:path w="274954" h="118745">
                <a:moveTo>
                  <a:pt x="70865" y="107310"/>
                </a:moveTo>
                <a:lnTo>
                  <a:pt x="57271" y="107310"/>
                </a:lnTo>
                <a:lnTo>
                  <a:pt x="57271" y="115442"/>
                </a:lnTo>
                <a:lnTo>
                  <a:pt x="62483" y="117347"/>
                </a:lnTo>
                <a:lnTo>
                  <a:pt x="65775" y="117347"/>
                </a:lnTo>
                <a:lnTo>
                  <a:pt x="67177" y="117216"/>
                </a:lnTo>
                <a:lnTo>
                  <a:pt x="68061" y="117085"/>
                </a:lnTo>
                <a:lnTo>
                  <a:pt x="68945" y="116966"/>
                </a:lnTo>
                <a:lnTo>
                  <a:pt x="69585" y="116704"/>
                </a:lnTo>
                <a:lnTo>
                  <a:pt x="70103" y="116323"/>
                </a:lnTo>
                <a:lnTo>
                  <a:pt x="70591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4954" h="118745">
                <a:moveTo>
                  <a:pt x="70865" y="80259"/>
                </a:moveTo>
                <a:lnTo>
                  <a:pt x="55107" y="80259"/>
                </a:lnTo>
                <a:lnTo>
                  <a:pt x="55107" y="96261"/>
                </a:lnTo>
                <a:lnTo>
                  <a:pt x="51297" y="100071"/>
                </a:lnTo>
                <a:lnTo>
                  <a:pt x="47487" y="102988"/>
                </a:lnTo>
                <a:lnTo>
                  <a:pt x="44043" y="104774"/>
                </a:lnTo>
                <a:lnTo>
                  <a:pt x="40507" y="106679"/>
                </a:lnTo>
                <a:lnTo>
                  <a:pt x="36575" y="107560"/>
                </a:lnTo>
                <a:lnTo>
                  <a:pt x="56994" y="107560"/>
                </a:lnTo>
                <a:lnTo>
                  <a:pt x="5727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4954" h="118745">
                <a:moveTo>
                  <a:pt x="43037" y="35301"/>
                </a:moveTo>
                <a:lnTo>
                  <a:pt x="33527" y="35301"/>
                </a:lnTo>
                <a:lnTo>
                  <a:pt x="30205" y="35551"/>
                </a:lnTo>
                <a:lnTo>
                  <a:pt x="4297" y="47624"/>
                </a:lnTo>
                <a:lnTo>
                  <a:pt x="4297" y="50541"/>
                </a:lnTo>
                <a:lnTo>
                  <a:pt x="4419" y="51303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29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2435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71" y="49529"/>
                </a:lnTo>
                <a:lnTo>
                  <a:pt x="21823" y="48505"/>
                </a:lnTo>
                <a:lnTo>
                  <a:pt x="28041" y="46981"/>
                </a:lnTo>
                <a:lnTo>
                  <a:pt x="31485" y="46481"/>
                </a:lnTo>
                <a:lnTo>
                  <a:pt x="66901" y="46481"/>
                </a:lnTo>
                <a:lnTo>
                  <a:pt x="65897" y="44957"/>
                </a:lnTo>
                <a:lnTo>
                  <a:pt x="48371" y="35932"/>
                </a:lnTo>
                <a:lnTo>
                  <a:pt x="43037" y="35301"/>
                </a:lnTo>
                <a:close/>
              </a:path>
              <a:path w="274954" h="118745">
                <a:moveTo>
                  <a:pt x="108569" y="36444"/>
                </a:moveTo>
                <a:lnTo>
                  <a:pt x="103357" y="36444"/>
                </a:lnTo>
                <a:lnTo>
                  <a:pt x="102473" y="36575"/>
                </a:lnTo>
                <a:lnTo>
                  <a:pt x="101589" y="36694"/>
                </a:lnTo>
                <a:lnTo>
                  <a:pt x="100827" y="36825"/>
                </a:lnTo>
                <a:lnTo>
                  <a:pt x="100309" y="37075"/>
                </a:lnTo>
                <a:lnTo>
                  <a:pt x="99669" y="37337"/>
                </a:lnTo>
                <a:lnTo>
                  <a:pt x="99303" y="37587"/>
                </a:lnTo>
                <a:lnTo>
                  <a:pt x="99181" y="37968"/>
                </a:lnTo>
                <a:lnTo>
                  <a:pt x="98907" y="38218"/>
                </a:lnTo>
                <a:lnTo>
                  <a:pt x="98785" y="38599"/>
                </a:lnTo>
                <a:lnTo>
                  <a:pt x="98785" y="115180"/>
                </a:lnTo>
                <a:lnTo>
                  <a:pt x="98907" y="115561"/>
                </a:lnTo>
                <a:lnTo>
                  <a:pt x="99181" y="115823"/>
                </a:lnTo>
                <a:lnTo>
                  <a:pt x="99425" y="116204"/>
                </a:lnTo>
                <a:lnTo>
                  <a:pt x="99821" y="116454"/>
                </a:lnTo>
                <a:lnTo>
                  <a:pt x="100431" y="116704"/>
                </a:lnTo>
                <a:lnTo>
                  <a:pt x="101071" y="116835"/>
                </a:lnTo>
                <a:lnTo>
                  <a:pt x="101833" y="117085"/>
                </a:lnTo>
                <a:lnTo>
                  <a:pt x="103875" y="117347"/>
                </a:lnTo>
                <a:lnTo>
                  <a:pt x="109575" y="117347"/>
                </a:lnTo>
                <a:lnTo>
                  <a:pt x="111617" y="117085"/>
                </a:lnTo>
                <a:lnTo>
                  <a:pt x="112501" y="116835"/>
                </a:lnTo>
                <a:lnTo>
                  <a:pt x="113019" y="116704"/>
                </a:lnTo>
                <a:lnTo>
                  <a:pt x="113659" y="116454"/>
                </a:lnTo>
                <a:lnTo>
                  <a:pt x="114025" y="116204"/>
                </a:lnTo>
                <a:lnTo>
                  <a:pt x="114299" y="115823"/>
                </a:lnTo>
                <a:lnTo>
                  <a:pt x="114543" y="115561"/>
                </a:lnTo>
                <a:lnTo>
                  <a:pt x="114665" y="115180"/>
                </a:lnTo>
                <a:lnTo>
                  <a:pt x="114665" y="61840"/>
                </a:lnTo>
                <a:lnTo>
                  <a:pt x="118993" y="57018"/>
                </a:lnTo>
                <a:lnTo>
                  <a:pt x="123169" y="53458"/>
                </a:lnTo>
                <a:lnTo>
                  <a:pt x="127101" y="51053"/>
                </a:lnTo>
                <a:lnTo>
                  <a:pt x="130267" y="49017"/>
                </a:lnTo>
                <a:lnTo>
                  <a:pt x="113141" y="49017"/>
                </a:lnTo>
                <a:lnTo>
                  <a:pt x="113141" y="38599"/>
                </a:lnTo>
                <a:lnTo>
                  <a:pt x="113019" y="38218"/>
                </a:lnTo>
                <a:lnTo>
                  <a:pt x="112775" y="37968"/>
                </a:lnTo>
                <a:lnTo>
                  <a:pt x="112623" y="37587"/>
                </a:lnTo>
                <a:lnTo>
                  <a:pt x="112257" y="37337"/>
                </a:lnTo>
                <a:lnTo>
                  <a:pt x="111251" y="36825"/>
                </a:lnTo>
                <a:lnTo>
                  <a:pt x="110489" y="36694"/>
                </a:lnTo>
                <a:lnTo>
                  <a:pt x="108569" y="36444"/>
                </a:lnTo>
                <a:close/>
              </a:path>
              <a:path w="274954" h="118745">
                <a:moveTo>
                  <a:pt x="168552" y="47243"/>
                </a:moveTo>
                <a:lnTo>
                  <a:pt x="142097" y="47243"/>
                </a:lnTo>
                <a:lnTo>
                  <a:pt x="144779" y="47743"/>
                </a:lnTo>
                <a:lnTo>
                  <a:pt x="147187" y="48767"/>
                </a:lnTo>
                <a:lnTo>
                  <a:pt x="149473" y="49779"/>
                </a:lnTo>
                <a:lnTo>
                  <a:pt x="151363" y="51303"/>
                </a:lnTo>
                <a:lnTo>
                  <a:pt x="152765" y="53208"/>
                </a:lnTo>
                <a:lnTo>
                  <a:pt x="154289" y="55113"/>
                </a:lnTo>
                <a:lnTo>
                  <a:pt x="155447" y="57399"/>
                </a:lnTo>
                <a:lnTo>
                  <a:pt x="156209" y="59935"/>
                </a:lnTo>
                <a:lnTo>
                  <a:pt x="156971" y="62602"/>
                </a:lnTo>
                <a:lnTo>
                  <a:pt x="157337" y="66162"/>
                </a:lnTo>
                <a:lnTo>
                  <a:pt x="157337" y="115180"/>
                </a:lnTo>
                <a:lnTo>
                  <a:pt x="157459" y="115561"/>
                </a:lnTo>
                <a:lnTo>
                  <a:pt x="157733" y="115823"/>
                </a:lnTo>
                <a:lnTo>
                  <a:pt x="157977" y="116204"/>
                </a:lnTo>
                <a:lnTo>
                  <a:pt x="158343" y="116454"/>
                </a:lnTo>
                <a:lnTo>
                  <a:pt x="158983" y="116704"/>
                </a:lnTo>
                <a:lnTo>
                  <a:pt x="159501" y="116835"/>
                </a:lnTo>
                <a:lnTo>
                  <a:pt x="160385" y="117085"/>
                </a:lnTo>
                <a:lnTo>
                  <a:pt x="162427" y="117347"/>
                </a:lnTo>
                <a:lnTo>
                  <a:pt x="168127" y="117347"/>
                </a:lnTo>
                <a:lnTo>
                  <a:pt x="170169" y="117085"/>
                </a:lnTo>
                <a:lnTo>
                  <a:pt x="170931" y="116835"/>
                </a:lnTo>
                <a:lnTo>
                  <a:pt x="171571" y="116704"/>
                </a:lnTo>
                <a:lnTo>
                  <a:pt x="172059" y="116454"/>
                </a:lnTo>
                <a:lnTo>
                  <a:pt x="172455" y="116204"/>
                </a:lnTo>
                <a:lnTo>
                  <a:pt x="172699" y="115823"/>
                </a:lnTo>
                <a:lnTo>
                  <a:pt x="172973" y="115561"/>
                </a:lnTo>
                <a:lnTo>
                  <a:pt x="173095" y="115180"/>
                </a:lnTo>
                <a:lnTo>
                  <a:pt x="173095" y="63245"/>
                </a:lnTo>
                <a:lnTo>
                  <a:pt x="172577" y="58542"/>
                </a:lnTo>
                <a:lnTo>
                  <a:pt x="171571" y="54732"/>
                </a:lnTo>
                <a:lnTo>
                  <a:pt x="170535" y="50922"/>
                </a:lnTo>
                <a:lnTo>
                  <a:pt x="168767" y="47493"/>
                </a:lnTo>
                <a:lnTo>
                  <a:pt x="168552" y="47243"/>
                </a:lnTo>
                <a:close/>
              </a:path>
              <a:path w="274954" h="118745">
                <a:moveTo>
                  <a:pt x="148071" y="35301"/>
                </a:moveTo>
                <a:lnTo>
                  <a:pt x="137403" y="35301"/>
                </a:lnTo>
                <a:lnTo>
                  <a:pt x="132435" y="36313"/>
                </a:lnTo>
                <a:lnTo>
                  <a:pt x="127619" y="38599"/>
                </a:lnTo>
                <a:lnTo>
                  <a:pt x="122803" y="40766"/>
                </a:lnTo>
                <a:lnTo>
                  <a:pt x="117957" y="44314"/>
                </a:lnTo>
                <a:lnTo>
                  <a:pt x="113141" y="49017"/>
                </a:lnTo>
                <a:lnTo>
                  <a:pt x="130267" y="49017"/>
                </a:lnTo>
                <a:lnTo>
                  <a:pt x="131063" y="48505"/>
                </a:lnTo>
                <a:lnTo>
                  <a:pt x="135117" y="47243"/>
                </a:lnTo>
                <a:lnTo>
                  <a:pt x="168552" y="47243"/>
                </a:lnTo>
                <a:lnTo>
                  <a:pt x="166359" y="44695"/>
                </a:lnTo>
                <a:lnTo>
                  <a:pt x="163951" y="41778"/>
                </a:lnTo>
                <a:lnTo>
                  <a:pt x="160781" y="39492"/>
                </a:lnTo>
                <a:lnTo>
                  <a:pt x="156819" y="37837"/>
                </a:lnTo>
                <a:lnTo>
                  <a:pt x="152887" y="36063"/>
                </a:lnTo>
                <a:lnTo>
                  <a:pt x="148071" y="35301"/>
                </a:lnTo>
                <a:close/>
              </a:path>
              <a:path w="274954" h="118745">
                <a:moveTo>
                  <a:pt x="237743" y="35301"/>
                </a:moveTo>
                <a:lnTo>
                  <a:pt x="226679" y="35301"/>
                </a:lnTo>
                <a:lnTo>
                  <a:pt x="221223" y="36313"/>
                </a:lnTo>
                <a:lnTo>
                  <a:pt x="196321" y="65400"/>
                </a:lnTo>
                <a:lnTo>
                  <a:pt x="195437" y="71365"/>
                </a:lnTo>
                <a:lnTo>
                  <a:pt x="195437" y="83307"/>
                </a:lnTo>
                <a:lnTo>
                  <a:pt x="196077" y="88510"/>
                </a:lnTo>
                <a:lnTo>
                  <a:pt x="197479" y="93463"/>
                </a:lnTo>
                <a:lnTo>
                  <a:pt x="198729" y="98416"/>
                </a:lnTo>
                <a:lnTo>
                  <a:pt x="224271" y="118490"/>
                </a:lnTo>
                <a:lnTo>
                  <a:pt x="236463" y="118490"/>
                </a:lnTo>
                <a:lnTo>
                  <a:pt x="241797" y="117216"/>
                </a:lnTo>
                <a:lnTo>
                  <a:pt x="246613" y="114799"/>
                </a:lnTo>
                <a:lnTo>
                  <a:pt x="251581" y="112394"/>
                </a:lnTo>
                <a:lnTo>
                  <a:pt x="256275" y="109084"/>
                </a:lnTo>
                <a:lnTo>
                  <a:pt x="258894" y="106548"/>
                </a:lnTo>
                <a:lnTo>
                  <a:pt x="229209" y="106548"/>
                </a:lnTo>
                <a:lnTo>
                  <a:pt x="225795" y="105655"/>
                </a:lnTo>
                <a:lnTo>
                  <a:pt x="222991" y="104012"/>
                </a:lnTo>
                <a:lnTo>
                  <a:pt x="220217" y="102357"/>
                </a:lnTo>
                <a:lnTo>
                  <a:pt x="218053" y="100071"/>
                </a:lnTo>
                <a:lnTo>
                  <a:pt x="216407" y="97154"/>
                </a:lnTo>
                <a:lnTo>
                  <a:pt x="214731" y="94356"/>
                </a:lnTo>
                <a:lnTo>
                  <a:pt x="213603" y="91177"/>
                </a:lnTo>
                <a:lnTo>
                  <a:pt x="212841" y="87498"/>
                </a:lnTo>
                <a:lnTo>
                  <a:pt x="212201" y="83819"/>
                </a:lnTo>
                <a:lnTo>
                  <a:pt x="211957" y="80128"/>
                </a:lnTo>
                <a:lnTo>
                  <a:pt x="211957" y="72770"/>
                </a:lnTo>
                <a:lnTo>
                  <a:pt x="223753" y="49779"/>
                </a:lnTo>
                <a:lnTo>
                  <a:pt x="226557" y="48005"/>
                </a:lnTo>
                <a:lnTo>
                  <a:pt x="229971" y="47243"/>
                </a:lnTo>
                <a:lnTo>
                  <a:pt x="274807" y="47243"/>
                </a:lnTo>
                <a:lnTo>
                  <a:pt x="274807" y="46731"/>
                </a:lnTo>
                <a:lnTo>
                  <a:pt x="258927" y="46731"/>
                </a:lnTo>
                <a:lnTo>
                  <a:pt x="254873" y="42921"/>
                </a:lnTo>
                <a:lnTo>
                  <a:pt x="250697" y="40123"/>
                </a:lnTo>
                <a:lnTo>
                  <a:pt x="246491" y="38218"/>
                </a:lnTo>
                <a:lnTo>
                  <a:pt x="242315" y="36194"/>
                </a:lnTo>
                <a:lnTo>
                  <a:pt x="237743" y="35301"/>
                </a:lnTo>
                <a:close/>
              </a:path>
              <a:path w="274954" h="118745">
                <a:moveTo>
                  <a:pt x="274807" y="104774"/>
                </a:moveTo>
                <a:lnTo>
                  <a:pt x="260725" y="104774"/>
                </a:lnTo>
                <a:lnTo>
                  <a:pt x="260725" y="115180"/>
                </a:lnTo>
                <a:lnTo>
                  <a:pt x="260847" y="115561"/>
                </a:lnTo>
                <a:lnTo>
                  <a:pt x="261091" y="115942"/>
                </a:lnTo>
                <a:lnTo>
                  <a:pt x="261487" y="116204"/>
                </a:lnTo>
                <a:lnTo>
                  <a:pt x="261853" y="116454"/>
                </a:lnTo>
                <a:lnTo>
                  <a:pt x="262371" y="116704"/>
                </a:lnTo>
                <a:lnTo>
                  <a:pt x="263011" y="116966"/>
                </a:lnTo>
                <a:lnTo>
                  <a:pt x="265541" y="117347"/>
                </a:lnTo>
                <a:lnTo>
                  <a:pt x="270357" y="117347"/>
                </a:lnTo>
                <a:lnTo>
                  <a:pt x="274807" y="115561"/>
                </a:lnTo>
                <a:lnTo>
                  <a:pt x="274807" y="104774"/>
                </a:lnTo>
                <a:close/>
              </a:path>
              <a:path w="274954" h="118745">
                <a:moveTo>
                  <a:pt x="274807" y="47243"/>
                </a:moveTo>
                <a:lnTo>
                  <a:pt x="238353" y="47243"/>
                </a:lnTo>
                <a:lnTo>
                  <a:pt x="242559" y="48386"/>
                </a:lnTo>
                <a:lnTo>
                  <a:pt x="246491" y="50922"/>
                </a:lnTo>
                <a:lnTo>
                  <a:pt x="250545" y="53339"/>
                </a:lnTo>
                <a:lnTo>
                  <a:pt x="254629" y="56887"/>
                </a:lnTo>
                <a:lnTo>
                  <a:pt x="258927" y="61459"/>
                </a:lnTo>
                <a:lnTo>
                  <a:pt x="258927" y="91820"/>
                </a:lnTo>
                <a:lnTo>
                  <a:pt x="256519" y="94487"/>
                </a:lnTo>
                <a:lnTo>
                  <a:pt x="254111" y="96892"/>
                </a:lnTo>
                <a:lnTo>
                  <a:pt x="251825" y="98678"/>
                </a:lnTo>
                <a:lnTo>
                  <a:pt x="249661" y="100583"/>
                </a:lnTo>
                <a:lnTo>
                  <a:pt x="247497" y="102107"/>
                </a:lnTo>
                <a:lnTo>
                  <a:pt x="245485" y="103250"/>
                </a:lnTo>
                <a:lnTo>
                  <a:pt x="243443" y="104512"/>
                </a:lnTo>
                <a:lnTo>
                  <a:pt x="241401" y="105274"/>
                </a:lnTo>
                <a:lnTo>
                  <a:pt x="239511" y="105786"/>
                </a:lnTo>
                <a:lnTo>
                  <a:pt x="237469" y="106298"/>
                </a:lnTo>
                <a:lnTo>
                  <a:pt x="235457" y="106548"/>
                </a:lnTo>
                <a:lnTo>
                  <a:pt x="258894" y="106548"/>
                </a:lnTo>
                <a:lnTo>
                  <a:pt x="260725" y="104774"/>
                </a:lnTo>
                <a:lnTo>
                  <a:pt x="274807" y="104774"/>
                </a:lnTo>
                <a:lnTo>
                  <a:pt x="274807" y="47243"/>
                </a:lnTo>
                <a:close/>
              </a:path>
              <a:path w="274954" h="118745">
                <a:moveTo>
                  <a:pt x="268467" y="0"/>
                </a:moveTo>
                <a:lnTo>
                  <a:pt x="265297" y="0"/>
                </a:lnTo>
                <a:lnTo>
                  <a:pt x="264017" y="118"/>
                </a:lnTo>
                <a:lnTo>
                  <a:pt x="261975" y="380"/>
                </a:lnTo>
                <a:lnTo>
                  <a:pt x="261213" y="499"/>
                </a:lnTo>
                <a:lnTo>
                  <a:pt x="260603" y="761"/>
                </a:lnTo>
                <a:lnTo>
                  <a:pt x="259963" y="1011"/>
                </a:lnTo>
                <a:lnTo>
                  <a:pt x="259567" y="1261"/>
                </a:lnTo>
                <a:lnTo>
                  <a:pt x="259323" y="1642"/>
                </a:lnTo>
                <a:lnTo>
                  <a:pt x="259079" y="1904"/>
                </a:lnTo>
                <a:lnTo>
                  <a:pt x="258927" y="2285"/>
                </a:lnTo>
                <a:lnTo>
                  <a:pt x="258927" y="46731"/>
                </a:lnTo>
                <a:lnTo>
                  <a:pt x="274807" y="46731"/>
                </a:lnTo>
                <a:lnTo>
                  <a:pt x="274807" y="2285"/>
                </a:lnTo>
                <a:lnTo>
                  <a:pt x="274685" y="1904"/>
                </a:lnTo>
                <a:lnTo>
                  <a:pt x="274441" y="1642"/>
                </a:lnTo>
                <a:lnTo>
                  <a:pt x="274167" y="1261"/>
                </a:lnTo>
                <a:lnTo>
                  <a:pt x="269747" y="118"/>
                </a:lnTo>
                <a:lnTo>
                  <a:pt x="26846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4" y="3959352"/>
            <a:ext cx="6498336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46263" y="4003166"/>
            <a:ext cx="1208044" cy="1483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71381" y="4020180"/>
            <a:ext cx="338206" cy="1023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8317" y="4009263"/>
            <a:ext cx="421020" cy="1423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3101" y="4004060"/>
            <a:ext cx="455035" cy="1184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9295" y="4004060"/>
            <a:ext cx="177165" cy="118745"/>
          </a:xfrm>
          <a:custGeom>
            <a:avLst/>
            <a:gdLst/>
            <a:ahLst/>
            <a:cxnLst/>
            <a:rect l="l" t="t" r="r" b="b"/>
            <a:pathLst>
              <a:path w="177165" h="118745">
                <a:moveTo>
                  <a:pt x="48249" y="35301"/>
                </a:moveTo>
                <a:lnTo>
                  <a:pt x="35051" y="35301"/>
                </a:lnTo>
                <a:lnTo>
                  <a:pt x="29321" y="36194"/>
                </a:lnTo>
                <a:lnTo>
                  <a:pt x="24262" y="38218"/>
                </a:lnTo>
                <a:lnTo>
                  <a:pt x="19171" y="40123"/>
                </a:lnTo>
                <a:lnTo>
                  <a:pt x="2926" y="59685"/>
                </a:lnTo>
                <a:lnTo>
                  <a:pt x="1005" y="64888"/>
                </a:lnTo>
                <a:lnTo>
                  <a:pt x="0" y="70734"/>
                </a:lnTo>
                <a:lnTo>
                  <a:pt x="0" y="84069"/>
                </a:lnTo>
                <a:lnTo>
                  <a:pt x="29839" y="117597"/>
                </a:lnTo>
                <a:lnTo>
                  <a:pt x="36057" y="118490"/>
                </a:lnTo>
                <a:lnTo>
                  <a:pt x="47243" y="118490"/>
                </a:lnTo>
                <a:lnTo>
                  <a:pt x="72633" y="113025"/>
                </a:lnTo>
                <a:lnTo>
                  <a:pt x="73792" y="112513"/>
                </a:lnTo>
                <a:lnTo>
                  <a:pt x="74401" y="111882"/>
                </a:lnTo>
                <a:lnTo>
                  <a:pt x="74675" y="111632"/>
                </a:lnTo>
                <a:lnTo>
                  <a:pt x="74919" y="111251"/>
                </a:lnTo>
                <a:lnTo>
                  <a:pt x="75163" y="110989"/>
                </a:lnTo>
                <a:lnTo>
                  <a:pt x="75316" y="110608"/>
                </a:lnTo>
                <a:lnTo>
                  <a:pt x="75437" y="110108"/>
                </a:lnTo>
                <a:lnTo>
                  <a:pt x="75559" y="109727"/>
                </a:lnTo>
                <a:lnTo>
                  <a:pt x="75559" y="109215"/>
                </a:lnTo>
                <a:lnTo>
                  <a:pt x="75681" y="108703"/>
                </a:lnTo>
                <a:lnTo>
                  <a:pt x="75681" y="107179"/>
                </a:lnTo>
                <a:lnTo>
                  <a:pt x="39502" y="107179"/>
                </a:lnTo>
                <a:lnTo>
                  <a:pt x="35051" y="106548"/>
                </a:lnTo>
                <a:lnTo>
                  <a:pt x="31485" y="105274"/>
                </a:lnTo>
                <a:lnTo>
                  <a:pt x="27797" y="103881"/>
                </a:lnTo>
                <a:lnTo>
                  <a:pt x="24871" y="102107"/>
                </a:lnTo>
                <a:lnTo>
                  <a:pt x="22738" y="99690"/>
                </a:lnTo>
                <a:lnTo>
                  <a:pt x="20452" y="97273"/>
                </a:lnTo>
                <a:lnTo>
                  <a:pt x="18775" y="94356"/>
                </a:lnTo>
                <a:lnTo>
                  <a:pt x="17891" y="91058"/>
                </a:lnTo>
                <a:lnTo>
                  <a:pt x="16885" y="87629"/>
                </a:lnTo>
                <a:lnTo>
                  <a:pt x="16367" y="83819"/>
                </a:lnTo>
                <a:lnTo>
                  <a:pt x="16367" y="79628"/>
                </a:lnTo>
                <a:lnTo>
                  <a:pt x="74797" y="79628"/>
                </a:lnTo>
                <a:lnTo>
                  <a:pt x="76321" y="79247"/>
                </a:lnTo>
                <a:lnTo>
                  <a:pt x="77449" y="78223"/>
                </a:lnTo>
                <a:lnTo>
                  <a:pt x="78729" y="77342"/>
                </a:lnTo>
                <a:lnTo>
                  <a:pt x="79369" y="75818"/>
                </a:lnTo>
                <a:lnTo>
                  <a:pt x="79369" y="69460"/>
                </a:lnTo>
                <a:lnTo>
                  <a:pt x="16367" y="69460"/>
                </a:lnTo>
                <a:lnTo>
                  <a:pt x="16489" y="66412"/>
                </a:lnTo>
                <a:lnTo>
                  <a:pt x="17129" y="63495"/>
                </a:lnTo>
                <a:lnTo>
                  <a:pt x="18287" y="60578"/>
                </a:lnTo>
                <a:lnTo>
                  <a:pt x="19293" y="57780"/>
                </a:lnTo>
                <a:lnTo>
                  <a:pt x="20817" y="55363"/>
                </a:lnTo>
                <a:lnTo>
                  <a:pt x="22859" y="53208"/>
                </a:lnTo>
                <a:lnTo>
                  <a:pt x="24871" y="51053"/>
                </a:lnTo>
                <a:lnTo>
                  <a:pt x="27310" y="49398"/>
                </a:lnTo>
                <a:lnTo>
                  <a:pt x="30358" y="48005"/>
                </a:lnTo>
                <a:lnTo>
                  <a:pt x="33253" y="46731"/>
                </a:lnTo>
                <a:lnTo>
                  <a:pt x="36697" y="46100"/>
                </a:lnTo>
                <a:lnTo>
                  <a:pt x="70721" y="46100"/>
                </a:lnTo>
                <a:lnTo>
                  <a:pt x="70469" y="45838"/>
                </a:lnTo>
                <a:lnTo>
                  <a:pt x="67421" y="42540"/>
                </a:lnTo>
                <a:lnTo>
                  <a:pt x="63489" y="40004"/>
                </a:lnTo>
                <a:lnTo>
                  <a:pt x="58795" y="38099"/>
                </a:lnTo>
                <a:lnTo>
                  <a:pt x="53980" y="36194"/>
                </a:lnTo>
                <a:lnTo>
                  <a:pt x="48249" y="35301"/>
                </a:lnTo>
                <a:close/>
              </a:path>
              <a:path w="177165" h="118745">
                <a:moveTo>
                  <a:pt x="73639" y="101464"/>
                </a:moveTo>
                <a:lnTo>
                  <a:pt x="72389" y="101464"/>
                </a:lnTo>
                <a:lnTo>
                  <a:pt x="71231" y="101726"/>
                </a:lnTo>
                <a:lnTo>
                  <a:pt x="69707" y="102357"/>
                </a:lnTo>
                <a:lnTo>
                  <a:pt x="68183" y="102869"/>
                </a:lnTo>
                <a:lnTo>
                  <a:pt x="66293" y="103631"/>
                </a:lnTo>
                <a:lnTo>
                  <a:pt x="64007" y="104262"/>
                </a:lnTo>
                <a:lnTo>
                  <a:pt x="61600" y="105024"/>
                </a:lnTo>
                <a:lnTo>
                  <a:pt x="58795" y="105655"/>
                </a:lnTo>
                <a:lnTo>
                  <a:pt x="52456" y="106929"/>
                </a:lnTo>
                <a:lnTo>
                  <a:pt x="48767" y="107179"/>
                </a:lnTo>
                <a:lnTo>
                  <a:pt x="75681" y="107179"/>
                </a:lnTo>
                <a:lnTo>
                  <a:pt x="75681" y="105024"/>
                </a:lnTo>
                <a:lnTo>
                  <a:pt x="75559" y="104262"/>
                </a:lnTo>
                <a:lnTo>
                  <a:pt x="75559" y="103500"/>
                </a:lnTo>
                <a:lnTo>
                  <a:pt x="75316" y="102988"/>
                </a:lnTo>
                <a:lnTo>
                  <a:pt x="75163" y="102607"/>
                </a:lnTo>
                <a:lnTo>
                  <a:pt x="74919" y="102226"/>
                </a:lnTo>
                <a:lnTo>
                  <a:pt x="74675" y="101976"/>
                </a:lnTo>
                <a:lnTo>
                  <a:pt x="74279" y="101726"/>
                </a:lnTo>
                <a:lnTo>
                  <a:pt x="74035" y="101595"/>
                </a:lnTo>
                <a:lnTo>
                  <a:pt x="73639" y="101464"/>
                </a:lnTo>
                <a:close/>
              </a:path>
              <a:path w="177165" h="118745">
                <a:moveTo>
                  <a:pt x="70721" y="46100"/>
                </a:moveTo>
                <a:lnTo>
                  <a:pt x="48249" y="46100"/>
                </a:lnTo>
                <a:lnTo>
                  <a:pt x="54101" y="48124"/>
                </a:lnTo>
                <a:lnTo>
                  <a:pt x="57911" y="52315"/>
                </a:lnTo>
                <a:lnTo>
                  <a:pt x="61843" y="56506"/>
                </a:lnTo>
                <a:lnTo>
                  <a:pt x="63611" y="62221"/>
                </a:lnTo>
                <a:lnTo>
                  <a:pt x="63489" y="69460"/>
                </a:lnTo>
                <a:lnTo>
                  <a:pt x="79369" y="69460"/>
                </a:lnTo>
                <a:lnTo>
                  <a:pt x="79369" y="66162"/>
                </a:lnTo>
                <a:lnTo>
                  <a:pt x="78729" y="61459"/>
                </a:lnTo>
                <a:lnTo>
                  <a:pt x="77205" y="57149"/>
                </a:lnTo>
                <a:lnTo>
                  <a:pt x="75803" y="52827"/>
                </a:lnTo>
                <a:lnTo>
                  <a:pt x="73517" y="49017"/>
                </a:lnTo>
                <a:lnTo>
                  <a:pt x="70721" y="46100"/>
                </a:lnTo>
                <a:close/>
              </a:path>
              <a:path w="177165" h="118745">
                <a:moveTo>
                  <a:pt x="140086" y="35301"/>
                </a:moveTo>
                <a:lnTo>
                  <a:pt x="129021" y="35301"/>
                </a:lnTo>
                <a:lnTo>
                  <a:pt x="123565" y="36313"/>
                </a:lnTo>
                <a:lnTo>
                  <a:pt x="98663" y="65400"/>
                </a:lnTo>
                <a:lnTo>
                  <a:pt x="97779" y="71365"/>
                </a:lnTo>
                <a:lnTo>
                  <a:pt x="97779" y="83307"/>
                </a:lnTo>
                <a:lnTo>
                  <a:pt x="98419" y="88510"/>
                </a:lnTo>
                <a:lnTo>
                  <a:pt x="99821" y="93463"/>
                </a:lnTo>
                <a:lnTo>
                  <a:pt x="101071" y="98416"/>
                </a:lnTo>
                <a:lnTo>
                  <a:pt x="126613" y="118490"/>
                </a:lnTo>
                <a:lnTo>
                  <a:pt x="138805" y="118490"/>
                </a:lnTo>
                <a:lnTo>
                  <a:pt x="144139" y="117216"/>
                </a:lnTo>
                <a:lnTo>
                  <a:pt x="148955" y="114799"/>
                </a:lnTo>
                <a:lnTo>
                  <a:pt x="153923" y="112394"/>
                </a:lnTo>
                <a:lnTo>
                  <a:pt x="158617" y="109084"/>
                </a:lnTo>
                <a:lnTo>
                  <a:pt x="161236" y="106548"/>
                </a:lnTo>
                <a:lnTo>
                  <a:pt x="131551" y="106548"/>
                </a:lnTo>
                <a:lnTo>
                  <a:pt x="128137" y="105655"/>
                </a:lnTo>
                <a:lnTo>
                  <a:pt x="125333" y="104012"/>
                </a:lnTo>
                <a:lnTo>
                  <a:pt x="122560" y="102357"/>
                </a:lnTo>
                <a:lnTo>
                  <a:pt x="120395" y="100071"/>
                </a:lnTo>
                <a:lnTo>
                  <a:pt x="118750" y="97154"/>
                </a:lnTo>
                <a:lnTo>
                  <a:pt x="117073" y="94356"/>
                </a:lnTo>
                <a:lnTo>
                  <a:pt x="115945" y="91177"/>
                </a:lnTo>
                <a:lnTo>
                  <a:pt x="115183" y="87498"/>
                </a:lnTo>
                <a:lnTo>
                  <a:pt x="114543" y="83819"/>
                </a:lnTo>
                <a:lnTo>
                  <a:pt x="114299" y="80128"/>
                </a:lnTo>
                <a:lnTo>
                  <a:pt x="114299" y="72770"/>
                </a:lnTo>
                <a:lnTo>
                  <a:pt x="126095" y="49779"/>
                </a:lnTo>
                <a:lnTo>
                  <a:pt x="128899" y="48005"/>
                </a:lnTo>
                <a:lnTo>
                  <a:pt x="132313" y="47243"/>
                </a:lnTo>
                <a:lnTo>
                  <a:pt x="177149" y="47243"/>
                </a:lnTo>
                <a:lnTo>
                  <a:pt x="177149" y="46731"/>
                </a:lnTo>
                <a:lnTo>
                  <a:pt x="161269" y="46731"/>
                </a:lnTo>
                <a:lnTo>
                  <a:pt x="157215" y="42921"/>
                </a:lnTo>
                <a:lnTo>
                  <a:pt x="153040" y="40123"/>
                </a:lnTo>
                <a:lnTo>
                  <a:pt x="148833" y="38218"/>
                </a:lnTo>
                <a:lnTo>
                  <a:pt x="144658" y="36194"/>
                </a:lnTo>
                <a:lnTo>
                  <a:pt x="140086" y="35301"/>
                </a:lnTo>
                <a:close/>
              </a:path>
              <a:path w="177165" h="118745">
                <a:moveTo>
                  <a:pt x="177149" y="104774"/>
                </a:moveTo>
                <a:lnTo>
                  <a:pt x="163067" y="104774"/>
                </a:lnTo>
                <a:lnTo>
                  <a:pt x="163067" y="115180"/>
                </a:lnTo>
                <a:lnTo>
                  <a:pt x="163189" y="115561"/>
                </a:lnTo>
                <a:lnTo>
                  <a:pt x="163433" y="115942"/>
                </a:lnTo>
                <a:lnTo>
                  <a:pt x="163829" y="116204"/>
                </a:lnTo>
                <a:lnTo>
                  <a:pt x="164195" y="116454"/>
                </a:lnTo>
                <a:lnTo>
                  <a:pt x="164713" y="116704"/>
                </a:lnTo>
                <a:lnTo>
                  <a:pt x="165353" y="116966"/>
                </a:lnTo>
                <a:lnTo>
                  <a:pt x="167883" y="117347"/>
                </a:lnTo>
                <a:lnTo>
                  <a:pt x="172699" y="117347"/>
                </a:lnTo>
                <a:lnTo>
                  <a:pt x="177149" y="115561"/>
                </a:lnTo>
                <a:lnTo>
                  <a:pt x="177149" y="104774"/>
                </a:lnTo>
                <a:close/>
              </a:path>
              <a:path w="177165" h="118745">
                <a:moveTo>
                  <a:pt x="177149" y="47243"/>
                </a:moveTo>
                <a:lnTo>
                  <a:pt x="140695" y="47243"/>
                </a:lnTo>
                <a:lnTo>
                  <a:pt x="144901" y="48386"/>
                </a:lnTo>
                <a:lnTo>
                  <a:pt x="148833" y="50922"/>
                </a:lnTo>
                <a:lnTo>
                  <a:pt x="152887" y="53339"/>
                </a:lnTo>
                <a:lnTo>
                  <a:pt x="156971" y="56887"/>
                </a:lnTo>
                <a:lnTo>
                  <a:pt x="161269" y="61459"/>
                </a:lnTo>
                <a:lnTo>
                  <a:pt x="161269" y="91820"/>
                </a:lnTo>
                <a:lnTo>
                  <a:pt x="158861" y="94487"/>
                </a:lnTo>
                <a:lnTo>
                  <a:pt x="156453" y="96892"/>
                </a:lnTo>
                <a:lnTo>
                  <a:pt x="154167" y="98678"/>
                </a:lnTo>
                <a:lnTo>
                  <a:pt x="152003" y="100583"/>
                </a:lnTo>
                <a:lnTo>
                  <a:pt x="149839" y="102107"/>
                </a:lnTo>
                <a:lnTo>
                  <a:pt x="147827" y="103250"/>
                </a:lnTo>
                <a:lnTo>
                  <a:pt x="145785" y="104512"/>
                </a:lnTo>
                <a:lnTo>
                  <a:pt x="143743" y="105274"/>
                </a:lnTo>
                <a:lnTo>
                  <a:pt x="141853" y="105786"/>
                </a:lnTo>
                <a:lnTo>
                  <a:pt x="139811" y="106298"/>
                </a:lnTo>
                <a:lnTo>
                  <a:pt x="137800" y="106548"/>
                </a:lnTo>
                <a:lnTo>
                  <a:pt x="161236" y="106548"/>
                </a:lnTo>
                <a:lnTo>
                  <a:pt x="163067" y="104774"/>
                </a:lnTo>
                <a:lnTo>
                  <a:pt x="177149" y="104774"/>
                </a:lnTo>
                <a:lnTo>
                  <a:pt x="177149" y="47243"/>
                </a:lnTo>
                <a:close/>
              </a:path>
              <a:path w="177165" h="118745">
                <a:moveTo>
                  <a:pt x="170809" y="0"/>
                </a:moveTo>
                <a:lnTo>
                  <a:pt x="167639" y="0"/>
                </a:lnTo>
                <a:lnTo>
                  <a:pt x="166359" y="118"/>
                </a:lnTo>
                <a:lnTo>
                  <a:pt x="164317" y="380"/>
                </a:lnTo>
                <a:lnTo>
                  <a:pt x="163555" y="499"/>
                </a:lnTo>
                <a:lnTo>
                  <a:pt x="162946" y="761"/>
                </a:lnTo>
                <a:lnTo>
                  <a:pt x="162305" y="1011"/>
                </a:lnTo>
                <a:lnTo>
                  <a:pt x="161909" y="1261"/>
                </a:lnTo>
                <a:lnTo>
                  <a:pt x="161665" y="1642"/>
                </a:lnTo>
                <a:lnTo>
                  <a:pt x="161422" y="1904"/>
                </a:lnTo>
                <a:lnTo>
                  <a:pt x="161269" y="2285"/>
                </a:lnTo>
                <a:lnTo>
                  <a:pt x="161269" y="46731"/>
                </a:lnTo>
                <a:lnTo>
                  <a:pt x="177149" y="46731"/>
                </a:lnTo>
                <a:lnTo>
                  <a:pt x="177149" y="2285"/>
                </a:lnTo>
                <a:lnTo>
                  <a:pt x="177027" y="1904"/>
                </a:lnTo>
                <a:lnTo>
                  <a:pt x="176783" y="1642"/>
                </a:lnTo>
                <a:lnTo>
                  <a:pt x="176509" y="1261"/>
                </a:lnTo>
                <a:lnTo>
                  <a:pt x="172090" y="118"/>
                </a:lnTo>
                <a:lnTo>
                  <a:pt x="170809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97586" y="4003797"/>
            <a:ext cx="87413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36857" y="4003797"/>
            <a:ext cx="279013" cy="11875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81159" y="4004060"/>
            <a:ext cx="328056" cy="1184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85538" y="4009263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4" h="113664">
                <a:moveTo>
                  <a:pt x="12679" y="31241"/>
                </a:moveTo>
                <a:lnTo>
                  <a:pt x="6979" y="31241"/>
                </a:lnTo>
                <a:lnTo>
                  <a:pt x="5974" y="31373"/>
                </a:lnTo>
                <a:lnTo>
                  <a:pt x="4937" y="31491"/>
                </a:lnTo>
                <a:lnTo>
                  <a:pt x="4175" y="31754"/>
                </a:lnTo>
                <a:lnTo>
                  <a:pt x="3535" y="31872"/>
                </a:lnTo>
                <a:lnTo>
                  <a:pt x="2926" y="32135"/>
                </a:lnTo>
                <a:lnTo>
                  <a:pt x="2529" y="32384"/>
                </a:lnTo>
                <a:lnTo>
                  <a:pt x="2285" y="32765"/>
                </a:lnTo>
                <a:lnTo>
                  <a:pt x="2011" y="33146"/>
                </a:lnTo>
                <a:lnTo>
                  <a:pt x="1889" y="33396"/>
                </a:lnTo>
                <a:lnTo>
                  <a:pt x="1889" y="109977"/>
                </a:lnTo>
                <a:lnTo>
                  <a:pt x="2011" y="110358"/>
                </a:lnTo>
                <a:lnTo>
                  <a:pt x="2285" y="110621"/>
                </a:lnTo>
                <a:lnTo>
                  <a:pt x="2529" y="111002"/>
                </a:lnTo>
                <a:lnTo>
                  <a:pt x="2926" y="111251"/>
                </a:lnTo>
                <a:lnTo>
                  <a:pt x="3535" y="111501"/>
                </a:lnTo>
                <a:lnTo>
                  <a:pt x="4175" y="111632"/>
                </a:lnTo>
                <a:lnTo>
                  <a:pt x="4937" y="111882"/>
                </a:lnTo>
                <a:lnTo>
                  <a:pt x="6979" y="112145"/>
                </a:lnTo>
                <a:lnTo>
                  <a:pt x="12679" y="112145"/>
                </a:lnTo>
                <a:lnTo>
                  <a:pt x="14721" y="111882"/>
                </a:lnTo>
                <a:lnTo>
                  <a:pt x="15605" y="111632"/>
                </a:lnTo>
                <a:lnTo>
                  <a:pt x="16123" y="111501"/>
                </a:lnTo>
                <a:lnTo>
                  <a:pt x="16763" y="111251"/>
                </a:lnTo>
                <a:lnTo>
                  <a:pt x="17129" y="111002"/>
                </a:lnTo>
                <a:lnTo>
                  <a:pt x="17404" y="110621"/>
                </a:lnTo>
                <a:lnTo>
                  <a:pt x="17647" y="110358"/>
                </a:lnTo>
                <a:lnTo>
                  <a:pt x="17769" y="109977"/>
                </a:lnTo>
                <a:lnTo>
                  <a:pt x="17769" y="33396"/>
                </a:lnTo>
                <a:lnTo>
                  <a:pt x="15605" y="31754"/>
                </a:lnTo>
                <a:lnTo>
                  <a:pt x="14721" y="31491"/>
                </a:lnTo>
                <a:lnTo>
                  <a:pt x="12679" y="31241"/>
                </a:lnTo>
                <a:close/>
              </a:path>
              <a:path w="102234" h="113664">
                <a:moveTo>
                  <a:pt x="13594" y="0"/>
                </a:moveTo>
                <a:lnTo>
                  <a:pt x="6095" y="0"/>
                </a:lnTo>
                <a:lnTo>
                  <a:pt x="3535" y="630"/>
                </a:lnTo>
                <a:lnTo>
                  <a:pt x="2164" y="1773"/>
                </a:lnTo>
                <a:lnTo>
                  <a:pt x="761" y="3047"/>
                </a:lnTo>
                <a:lnTo>
                  <a:pt x="0" y="5202"/>
                </a:lnTo>
                <a:lnTo>
                  <a:pt x="0" y="11679"/>
                </a:lnTo>
                <a:lnTo>
                  <a:pt x="761" y="13847"/>
                </a:lnTo>
                <a:lnTo>
                  <a:pt x="2164" y="14990"/>
                </a:lnTo>
                <a:lnTo>
                  <a:pt x="3413" y="16133"/>
                </a:lnTo>
                <a:lnTo>
                  <a:pt x="5974" y="16632"/>
                </a:lnTo>
                <a:lnTo>
                  <a:pt x="13441" y="16632"/>
                </a:lnTo>
                <a:lnTo>
                  <a:pt x="16123" y="16133"/>
                </a:lnTo>
                <a:lnTo>
                  <a:pt x="17525" y="14990"/>
                </a:lnTo>
                <a:lnTo>
                  <a:pt x="18928" y="13715"/>
                </a:lnTo>
                <a:lnTo>
                  <a:pt x="19537" y="11561"/>
                </a:lnTo>
                <a:lnTo>
                  <a:pt x="19537" y="5084"/>
                </a:lnTo>
                <a:lnTo>
                  <a:pt x="18928" y="2916"/>
                </a:lnTo>
                <a:lnTo>
                  <a:pt x="16123" y="630"/>
                </a:lnTo>
                <a:lnTo>
                  <a:pt x="13594" y="0"/>
                </a:lnTo>
                <a:close/>
              </a:path>
              <a:path w="102234" h="113664">
                <a:moveTo>
                  <a:pt x="44195" y="94868"/>
                </a:moveTo>
                <a:lnTo>
                  <a:pt x="43037" y="94868"/>
                </a:lnTo>
                <a:lnTo>
                  <a:pt x="42671" y="95000"/>
                </a:lnTo>
                <a:lnTo>
                  <a:pt x="42275" y="95249"/>
                </a:lnTo>
                <a:lnTo>
                  <a:pt x="41909" y="95381"/>
                </a:lnTo>
                <a:lnTo>
                  <a:pt x="41635" y="95762"/>
                </a:lnTo>
                <a:lnTo>
                  <a:pt x="41391" y="96143"/>
                </a:lnTo>
                <a:lnTo>
                  <a:pt x="41147" y="97154"/>
                </a:lnTo>
                <a:lnTo>
                  <a:pt x="41026" y="97916"/>
                </a:lnTo>
                <a:lnTo>
                  <a:pt x="40873" y="98678"/>
                </a:lnTo>
                <a:lnTo>
                  <a:pt x="40769" y="99440"/>
                </a:lnTo>
                <a:lnTo>
                  <a:pt x="40751" y="102357"/>
                </a:lnTo>
                <a:lnTo>
                  <a:pt x="40873" y="103763"/>
                </a:lnTo>
                <a:lnTo>
                  <a:pt x="41269" y="104774"/>
                </a:lnTo>
                <a:lnTo>
                  <a:pt x="41513" y="105786"/>
                </a:lnTo>
                <a:lnTo>
                  <a:pt x="42031" y="106548"/>
                </a:lnTo>
                <a:lnTo>
                  <a:pt x="42793" y="107060"/>
                </a:lnTo>
                <a:lnTo>
                  <a:pt x="43555" y="107691"/>
                </a:lnTo>
                <a:lnTo>
                  <a:pt x="44561" y="108335"/>
                </a:lnTo>
                <a:lnTo>
                  <a:pt x="46085" y="108965"/>
                </a:lnTo>
                <a:lnTo>
                  <a:pt x="47609" y="109727"/>
                </a:lnTo>
                <a:lnTo>
                  <a:pt x="49529" y="110358"/>
                </a:lnTo>
                <a:lnTo>
                  <a:pt x="51815" y="111002"/>
                </a:lnTo>
                <a:lnTo>
                  <a:pt x="53980" y="111632"/>
                </a:lnTo>
                <a:lnTo>
                  <a:pt x="56509" y="112145"/>
                </a:lnTo>
                <a:lnTo>
                  <a:pt x="59161" y="112644"/>
                </a:lnTo>
                <a:lnTo>
                  <a:pt x="61965" y="113025"/>
                </a:lnTo>
                <a:lnTo>
                  <a:pt x="64891" y="113288"/>
                </a:lnTo>
                <a:lnTo>
                  <a:pt x="73030" y="113288"/>
                </a:lnTo>
                <a:lnTo>
                  <a:pt x="97914" y="102107"/>
                </a:lnTo>
                <a:lnTo>
                  <a:pt x="64769" y="102107"/>
                </a:lnTo>
                <a:lnTo>
                  <a:pt x="61600" y="101726"/>
                </a:lnTo>
                <a:lnTo>
                  <a:pt x="55991" y="100202"/>
                </a:lnTo>
                <a:lnTo>
                  <a:pt x="53705" y="99440"/>
                </a:lnTo>
                <a:lnTo>
                  <a:pt x="51694" y="98547"/>
                </a:lnTo>
                <a:lnTo>
                  <a:pt x="49651" y="97667"/>
                </a:lnTo>
                <a:lnTo>
                  <a:pt x="45201" y="95249"/>
                </a:lnTo>
                <a:lnTo>
                  <a:pt x="44195" y="94868"/>
                </a:lnTo>
                <a:close/>
              </a:path>
              <a:path w="102234" h="113664">
                <a:moveTo>
                  <a:pt x="76565" y="30098"/>
                </a:moveTo>
                <a:lnTo>
                  <a:pt x="69067" y="30098"/>
                </a:lnTo>
                <a:lnTo>
                  <a:pt x="64495" y="30729"/>
                </a:lnTo>
                <a:lnTo>
                  <a:pt x="60563" y="31872"/>
                </a:lnTo>
                <a:lnTo>
                  <a:pt x="56631" y="33146"/>
                </a:lnTo>
                <a:lnTo>
                  <a:pt x="53339" y="34802"/>
                </a:lnTo>
                <a:lnTo>
                  <a:pt x="50779" y="36825"/>
                </a:lnTo>
                <a:lnTo>
                  <a:pt x="48127" y="38861"/>
                </a:lnTo>
                <a:lnTo>
                  <a:pt x="46207" y="41279"/>
                </a:lnTo>
                <a:lnTo>
                  <a:pt x="44836" y="43946"/>
                </a:lnTo>
                <a:lnTo>
                  <a:pt x="43555" y="46731"/>
                </a:lnTo>
                <a:lnTo>
                  <a:pt x="42915" y="49529"/>
                </a:lnTo>
                <a:lnTo>
                  <a:pt x="42915" y="55875"/>
                </a:lnTo>
                <a:lnTo>
                  <a:pt x="56631" y="71759"/>
                </a:lnTo>
                <a:lnTo>
                  <a:pt x="59161" y="73020"/>
                </a:lnTo>
                <a:lnTo>
                  <a:pt x="61843" y="74045"/>
                </a:lnTo>
                <a:lnTo>
                  <a:pt x="64648" y="75056"/>
                </a:lnTo>
                <a:lnTo>
                  <a:pt x="67299" y="75950"/>
                </a:lnTo>
                <a:lnTo>
                  <a:pt x="69982" y="76961"/>
                </a:lnTo>
                <a:lnTo>
                  <a:pt x="72511" y="77855"/>
                </a:lnTo>
                <a:lnTo>
                  <a:pt x="75041" y="78617"/>
                </a:lnTo>
                <a:lnTo>
                  <a:pt x="77327" y="79628"/>
                </a:lnTo>
                <a:lnTo>
                  <a:pt x="86227" y="87879"/>
                </a:lnTo>
                <a:lnTo>
                  <a:pt x="86227" y="92070"/>
                </a:lnTo>
                <a:lnTo>
                  <a:pt x="70987" y="102107"/>
                </a:lnTo>
                <a:lnTo>
                  <a:pt x="97914" y="102107"/>
                </a:lnTo>
                <a:lnTo>
                  <a:pt x="101071" y="96261"/>
                </a:lnTo>
                <a:lnTo>
                  <a:pt x="101833" y="92832"/>
                </a:lnTo>
                <a:lnTo>
                  <a:pt x="101833" y="85724"/>
                </a:lnTo>
                <a:lnTo>
                  <a:pt x="87995" y="70235"/>
                </a:lnTo>
                <a:lnTo>
                  <a:pt x="85343" y="68960"/>
                </a:lnTo>
                <a:lnTo>
                  <a:pt x="79888" y="66924"/>
                </a:lnTo>
                <a:lnTo>
                  <a:pt x="71871" y="64257"/>
                </a:lnTo>
                <a:lnTo>
                  <a:pt x="69341" y="63377"/>
                </a:lnTo>
                <a:lnTo>
                  <a:pt x="58033" y="53970"/>
                </a:lnTo>
                <a:lnTo>
                  <a:pt x="58033" y="50160"/>
                </a:lnTo>
                <a:lnTo>
                  <a:pt x="61965" y="43946"/>
                </a:lnTo>
                <a:lnTo>
                  <a:pt x="63367" y="42921"/>
                </a:lnTo>
                <a:lnTo>
                  <a:pt x="65013" y="42159"/>
                </a:lnTo>
                <a:lnTo>
                  <a:pt x="69067" y="41147"/>
                </a:lnTo>
                <a:lnTo>
                  <a:pt x="71506" y="40898"/>
                </a:lnTo>
                <a:lnTo>
                  <a:pt x="97414" y="40898"/>
                </a:lnTo>
                <a:lnTo>
                  <a:pt x="97414" y="39492"/>
                </a:lnTo>
                <a:lnTo>
                  <a:pt x="97261" y="38861"/>
                </a:lnTo>
                <a:lnTo>
                  <a:pt x="97139" y="38231"/>
                </a:lnTo>
                <a:lnTo>
                  <a:pt x="97139" y="37718"/>
                </a:lnTo>
                <a:lnTo>
                  <a:pt x="96773" y="36575"/>
                </a:lnTo>
                <a:lnTo>
                  <a:pt x="96499" y="36194"/>
                </a:lnTo>
                <a:lnTo>
                  <a:pt x="96255" y="35813"/>
                </a:lnTo>
                <a:lnTo>
                  <a:pt x="95890" y="35432"/>
                </a:lnTo>
                <a:lnTo>
                  <a:pt x="95128" y="35051"/>
                </a:lnTo>
                <a:lnTo>
                  <a:pt x="94487" y="34539"/>
                </a:lnTo>
                <a:lnTo>
                  <a:pt x="93451" y="34040"/>
                </a:lnTo>
                <a:lnTo>
                  <a:pt x="92201" y="33527"/>
                </a:lnTo>
                <a:lnTo>
                  <a:pt x="90921" y="32897"/>
                </a:lnTo>
                <a:lnTo>
                  <a:pt x="89275" y="32384"/>
                </a:lnTo>
                <a:lnTo>
                  <a:pt x="87508" y="31872"/>
                </a:lnTo>
                <a:lnTo>
                  <a:pt x="83545" y="30860"/>
                </a:lnTo>
                <a:lnTo>
                  <a:pt x="81259" y="30611"/>
                </a:lnTo>
                <a:lnTo>
                  <a:pt x="78973" y="30230"/>
                </a:lnTo>
                <a:lnTo>
                  <a:pt x="76565" y="30098"/>
                </a:lnTo>
                <a:close/>
              </a:path>
              <a:path w="102234" h="113664">
                <a:moveTo>
                  <a:pt x="97414" y="40898"/>
                </a:moveTo>
                <a:lnTo>
                  <a:pt x="77083" y="40898"/>
                </a:lnTo>
                <a:lnTo>
                  <a:pt x="79735" y="41147"/>
                </a:lnTo>
                <a:lnTo>
                  <a:pt x="82174" y="41778"/>
                </a:lnTo>
                <a:lnTo>
                  <a:pt x="92445" y="45719"/>
                </a:lnTo>
                <a:lnTo>
                  <a:pt x="93604" y="46350"/>
                </a:lnTo>
                <a:lnTo>
                  <a:pt x="94366" y="46613"/>
                </a:lnTo>
                <a:lnTo>
                  <a:pt x="95371" y="46613"/>
                </a:lnTo>
                <a:lnTo>
                  <a:pt x="95615" y="46481"/>
                </a:lnTo>
                <a:lnTo>
                  <a:pt x="96011" y="46350"/>
                </a:lnTo>
                <a:lnTo>
                  <a:pt x="96255" y="46100"/>
                </a:lnTo>
                <a:lnTo>
                  <a:pt x="96652" y="45851"/>
                </a:lnTo>
                <a:lnTo>
                  <a:pt x="96773" y="45338"/>
                </a:lnTo>
                <a:lnTo>
                  <a:pt x="97017" y="44957"/>
                </a:lnTo>
                <a:lnTo>
                  <a:pt x="97261" y="43683"/>
                </a:lnTo>
                <a:lnTo>
                  <a:pt x="97387" y="43052"/>
                </a:lnTo>
                <a:lnTo>
                  <a:pt x="97414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57750" y="4004060"/>
            <a:ext cx="350123" cy="1184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74929" y="4020180"/>
            <a:ext cx="156210" cy="102870"/>
          </a:xfrm>
          <a:custGeom>
            <a:avLst/>
            <a:gdLst/>
            <a:ahLst/>
            <a:cxnLst/>
            <a:rect l="l" t="t" r="r" b="b"/>
            <a:pathLst>
              <a:path w="156209" h="102870">
                <a:moveTo>
                  <a:pt x="30998" y="32266"/>
                </a:moveTo>
                <a:lnTo>
                  <a:pt x="15239" y="32266"/>
                </a:lnTo>
                <a:lnTo>
                  <a:pt x="15239" y="80903"/>
                </a:lnTo>
                <a:lnTo>
                  <a:pt x="35935" y="102107"/>
                </a:lnTo>
                <a:lnTo>
                  <a:pt x="43433" y="102107"/>
                </a:lnTo>
                <a:lnTo>
                  <a:pt x="44836" y="101858"/>
                </a:lnTo>
                <a:lnTo>
                  <a:pt x="46360" y="101726"/>
                </a:lnTo>
                <a:lnTo>
                  <a:pt x="56387" y="94750"/>
                </a:lnTo>
                <a:lnTo>
                  <a:pt x="56387" y="92083"/>
                </a:lnTo>
                <a:lnTo>
                  <a:pt x="56266" y="91190"/>
                </a:lnTo>
                <a:lnTo>
                  <a:pt x="56094" y="90296"/>
                </a:lnTo>
                <a:lnTo>
                  <a:pt x="38618" y="90296"/>
                </a:lnTo>
                <a:lnTo>
                  <a:pt x="35448" y="88904"/>
                </a:lnTo>
                <a:lnTo>
                  <a:pt x="33649" y="86237"/>
                </a:lnTo>
                <a:lnTo>
                  <a:pt x="31882" y="83570"/>
                </a:lnTo>
                <a:lnTo>
                  <a:pt x="30998" y="79628"/>
                </a:lnTo>
                <a:lnTo>
                  <a:pt x="30998" y="32266"/>
                </a:lnTo>
                <a:close/>
              </a:path>
              <a:path w="156209" h="102870">
                <a:moveTo>
                  <a:pt x="54498" y="87892"/>
                </a:moveTo>
                <a:lnTo>
                  <a:pt x="53614" y="87892"/>
                </a:lnTo>
                <a:lnTo>
                  <a:pt x="53096" y="88010"/>
                </a:lnTo>
                <a:lnTo>
                  <a:pt x="52456" y="88273"/>
                </a:lnTo>
                <a:lnTo>
                  <a:pt x="51815" y="88523"/>
                </a:lnTo>
                <a:lnTo>
                  <a:pt x="51053" y="88772"/>
                </a:lnTo>
                <a:lnTo>
                  <a:pt x="50170" y="89153"/>
                </a:lnTo>
                <a:lnTo>
                  <a:pt x="49286" y="89416"/>
                </a:lnTo>
                <a:lnTo>
                  <a:pt x="48280" y="89666"/>
                </a:lnTo>
                <a:lnTo>
                  <a:pt x="47122" y="89915"/>
                </a:lnTo>
                <a:lnTo>
                  <a:pt x="45841" y="90178"/>
                </a:lnTo>
                <a:lnTo>
                  <a:pt x="44592" y="90296"/>
                </a:lnTo>
                <a:lnTo>
                  <a:pt x="56094" y="90296"/>
                </a:lnTo>
                <a:lnTo>
                  <a:pt x="55900" y="89285"/>
                </a:lnTo>
                <a:lnTo>
                  <a:pt x="55747" y="88904"/>
                </a:lnTo>
                <a:lnTo>
                  <a:pt x="55625" y="88523"/>
                </a:lnTo>
                <a:lnTo>
                  <a:pt x="55382" y="88273"/>
                </a:lnTo>
                <a:lnTo>
                  <a:pt x="55138" y="88142"/>
                </a:lnTo>
                <a:lnTo>
                  <a:pt x="54742" y="88010"/>
                </a:lnTo>
                <a:lnTo>
                  <a:pt x="54498" y="87892"/>
                </a:lnTo>
                <a:close/>
              </a:path>
              <a:path w="156209" h="102870">
                <a:moveTo>
                  <a:pt x="53736" y="20705"/>
                </a:moveTo>
                <a:lnTo>
                  <a:pt x="2804" y="20705"/>
                </a:lnTo>
                <a:lnTo>
                  <a:pt x="2285" y="20836"/>
                </a:lnTo>
                <a:lnTo>
                  <a:pt x="1920" y="21086"/>
                </a:lnTo>
                <a:lnTo>
                  <a:pt x="1402" y="21217"/>
                </a:lnTo>
                <a:lnTo>
                  <a:pt x="1158" y="21598"/>
                </a:lnTo>
                <a:lnTo>
                  <a:pt x="883" y="22097"/>
                </a:lnTo>
                <a:lnTo>
                  <a:pt x="640" y="22478"/>
                </a:lnTo>
                <a:lnTo>
                  <a:pt x="396" y="23122"/>
                </a:lnTo>
                <a:lnTo>
                  <a:pt x="274" y="23884"/>
                </a:lnTo>
                <a:lnTo>
                  <a:pt x="121" y="24646"/>
                </a:lnTo>
                <a:lnTo>
                  <a:pt x="0" y="25526"/>
                </a:lnTo>
                <a:lnTo>
                  <a:pt x="0" y="28574"/>
                </a:lnTo>
                <a:lnTo>
                  <a:pt x="274" y="29980"/>
                </a:lnTo>
                <a:lnTo>
                  <a:pt x="883" y="30860"/>
                </a:lnTo>
                <a:lnTo>
                  <a:pt x="1402" y="31885"/>
                </a:lnTo>
                <a:lnTo>
                  <a:pt x="2164" y="32266"/>
                </a:lnTo>
                <a:lnTo>
                  <a:pt x="54101" y="32266"/>
                </a:lnTo>
                <a:lnTo>
                  <a:pt x="54863" y="31885"/>
                </a:lnTo>
                <a:lnTo>
                  <a:pt x="55504" y="30860"/>
                </a:lnTo>
                <a:lnTo>
                  <a:pt x="56022" y="29980"/>
                </a:lnTo>
                <a:lnTo>
                  <a:pt x="56387" y="28574"/>
                </a:lnTo>
                <a:lnTo>
                  <a:pt x="56387" y="25526"/>
                </a:lnTo>
                <a:lnTo>
                  <a:pt x="56266" y="24646"/>
                </a:lnTo>
                <a:lnTo>
                  <a:pt x="56022" y="23122"/>
                </a:lnTo>
                <a:lnTo>
                  <a:pt x="55900" y="22478"/>
                </a:lnTo>
                <a:lnTo>
                  <a:pt x="55504" y="22097"/>
                </a:lnTo>
                <a:lnTo>
                  <a:pt x="55260" y="21598"/>
                </a:lnTo>
                <a:lnTo>
                  <a:pt x="54863" y="21217"/>
                </a:lnTo>
                <a:lnTo>
                  <a:pt x="54498" y="21086"/>
                </a:lnTo>
                <a:lnTo>
                  <a:pt x="54101" y="20836"/>
                </a:lnTo>
                <a:lnTo>
                  <a:pt x="53736" y="20705"/>
                </a:lnTo>
                <a:close/>
              </a:path>
              <a:path w="156209" h="102870">
                <a:moveTo>
                  <a:pt x="24658" y="0"/>
                </a:moveTo>
                <a:lnTo>
                  <a:pt x="21610" y="0"/>
                </a:lnTo>
                <a:lnTo>
                  <a:pt x="20330" y="131"/>
                </a:lnTo>
                <a:lnTo>
                  <a:pt x="19324" y="262"/>
                </a:lnTo>
                <a:lnTo>
                  <a:pt x="18287" y="380"/>
                </a:lnTo>
                <a:lnTo>
                  <a:pt x="17404" y="512"/>
                </a:lnTo>
                <a:lnTo>
                  <a:pt x="16763" y="761"/>
                </a:lnTo>
                <a:lnTo>
                  <a:pt x="16276" y="1024"/>
                </a:lnTo>
                <a:lnTo>
                  <a:pt x="15758" y="1274"/>
                </a:lnTo>
                <a:lnTo>
                  <a:pt x="15636" y="1655"/>
                </a:lnTo>
                <a:lnTo>
                  <a:pt x="15361" y="2036"/>
                </a:lnTo>
                <a:lnTo>
                  <a:pt x="15239" y="2417"/>
                </a:lnTo>
                <a:lnTo>
                  <a:pt x="15239" y="20705"/>
                </a:lnTo>
                <a:lnTo>
                  <a:pt x="30998" y="20705"/>
                </a:lnTo>
                <a:lnTo>
                  <a:pt x="30998" y="2417"/>
                </a:lnTo>
                <a:lnTo>
                  <a:pt x="30876" y="2036"/>
                </a:lnTo>
                <a:lnTo>
                  <a:pt x="30601" y="1655"/>
                </a:lnTo>
                <a:lnTo>
                  <a:pt x="30358" y="1274"/>
                </a:lnTo>
                <a:lnTo>
                  <a:pt x="26029" y="131"/>
                </a:lnTo>
                <a:lnTo>
                  <a:pt x="24658" y="0"/>
                </a:lnTo>
                <a:close/>
              </a:path>
              <a:path w="156209" h="102870">
                <a:moveTo>
                  <a:pt x="120517" y="19181"/>
                </a:moveTo>
                <a:lnTo>
                  <a:pt x="106192" y="19181"/>
                </a:lnTo>
                <a:lnTo>
                  <a:pt x="99700" y="20192"/>
                </a:lnTo>
                <a:lnTo>
                  <a:pt x="70378" y="49661"/>
                </a:lnTo>
                <a:lnTo>
                  <a:pt x="69463" y="55244"/>
                </a:lnTo>
                <a:lnTo>
                  <a:pt x="69463" y="67817"/>
                </a:lnTo>
                <a:lnTo>
                  <a:pt x="93085" y="99572"/>
                </a:lnTo>
                <a:lnTo>
                  <a:pt x="104515" y="102370"/>
                </a:lnTo>
                <a:lnTo>
                  <a:pt x="118871" y="102370"/>
                </a:lnTo>
                <a:lnTo>
                  <a:pt x="144407" y="90677"/>
                </a:lnTo>
                <a:lnTo>
                  <a:pt x="107320" y="90677"/>
                </a:lnTo>
                <a:lnTo>
                  <a:pt x="103144" y="89797"/>
                </a:lnTo>
                <a:lnTo>
                  <a:pt x="85862" y="64651"/>
                </a:lnTo>
                <a:lnTo>
                  <a:pt x="85862" y="56269"/>
                </a:lnTo>
                <a:lnTo>
                  <a:pt x="86380" y="52196"/>
                </a:lnTo>
                <a:lnTo>
                  <a:pt x="87508" y="48518"/>
                </a:lnTo>
                <a:lnTo>
                  <a:pt x="88513" y="44957"/>
                </a:lnTo>
                <a:lnTo>
                  <a:pt x="108082" y="30742"/>
                </a:lnTo>
                <a:lnTo>
                  <a:pt x="145935" y="30742"/>
                </a:lnTo>
                <a:lnTo>
                  <a:pt x="145176" y="29980"/>
                </a:lnTo>
                <a:lnTo>
                  <a:pt x="141731" y="26420"/>
                </a:lnTo>
                <a:lnTo>
                  <a:pt x="137281" y="23753"/>
                </a:lnTo>
                <a:lnTo>
                  <a:pt x="131947" y="21979"/>
                </a:lnTo>
                <a:lnTo>
                  <a:pt x="126766" y="20074"/>
                </a:lnTo>
                <a:lnTo>
                  <a:pt x="120517" y="19181"/>
                </a:lnTo>
                <a:close/>
              </a:path>
              <a:path w="156209" h="102870">
                <a:moveTo>
                  <a:pt x="145935" y="30742"/>
                </a:moveTo>
                <a:lnTo>
                  <a:pt x="117988" y="30742"/>
                </a:lnTo>
                <a:lnTo>
                  <a:pt x="122194" y="31504"/>
                </a:lnTo>
                <a:lnTo>
                  <a:pt x="129052" y="34802"/>
                </a:lnTo>
                <a:lnTo>
                  <a:pt x="138043" y="49280"/>
                </a:lnTo>
                <a:lnTo>
                  <a:pt x="138958" y="52840"/>
                </a:lnTo>
                <a:lnTo>
                  <a:pt x="139324" y="56768"/>
                </a:lnTo>
                <a:lnTo>
                  <a:pt x="139324" y="65282"/>
                </a:lnTo>
                <a:lnTo>
                  <a:pt x="124602" y="88391"/>
                </a:lnTo>
                <a:lnTo>
                  <a:pt x="121157" y="89915"/>
                </a:lnTo>
                <a:lnTo>
                  <a:pt x="117104" y="90677"/>
                </a:lnTo>
                <a:lnTo>
                  <a:pt x="144407" y="90677"/>
                </a:lnTo>
                <a:lnTo>
                  <a:pt x="144658" y="90428"/>
                </a:lnTo>
                <a:lnTo>
                  <a:pt x="148346" y="86618"/>
                </a:lnTo>
                <a:lnTo>
                  <a:pt x="151150" y="82177"/>
                </a:lnTo>
                <a:lnTo>
                  <a:pt x="152918" y="76961"/>
                </a:lnTo>
                <a:lnTo>
                  <a:pt x="154807" y="71759"/>
                </a:lnTo>
                <a:lnTo>
                  <a:pt x="155722" y="66044"/>
                </a:lnTo>
                <a:lnTo>
                  <a:pt x="155722" y="53602"/>
                </a:lnTo>
                <a:lnTo>
                  <a:pt x="154807" y="47887"/>
                </a:lnTo>
                <a:lnTo>
                  <a:pt x="153040" y="42803"/>
                </a:lnTo>
                <a:lnTo>
                  <a:pt x="151394" y="37850"/>
                </a:lnTo>
                <a:lnTo>
                  <a:pt x="148711" y="33527"/>
                </a:lnTo>
                <a:lnTo>
                  <a:pt x="145935" y="3074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4" y="4235195"/>
            <a:ext cx="6498336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46263" y="4279641"/>
            <a:ext cx="407426" cy="1187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24799" y="4279903"/>
            <a:ext cx="386455" cy="1474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6957" y="4285107"/>
            <a:ext cx="381121" cy="1132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73002" y="4279903"/>
            <a:ext cx="276860" cy="118745"/>
          </a:xfrm>
          <a:custGeom>
            <a:avLst/>
            <a:gdLst/>
            <a:ahLst/>
            <a:cxnLst/>
            <a:rect l="l" t="t" r="r" b="b"/>
            <a:pathLst>
              <a:path w="276859" h="118745">
                <a:moveTo>
                  <a:pt x="66901" y="46481"/>
                </a:moveTo>
                <a:lnTo>
                  <a:pt x="39105" y="46481"/>
                </a:lnTo>
                <a:lnTo>
                  <a:pt x="42153" y="46862"/>
                </a:lnTo>
                <a:lnTo>
                  <a:pt x="44561" y="47624"/>
                </a:lnTo>
                <a:lnTo>
                  <a:pt x="47091" y="48386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07" y="61459"/>
                </a:lnTo>
                <a:lnTo>
                  <a:pt x="55107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89" y="118490"/>
                </a:lnTo>
                <a:lnTo>
                  <a:pt x="35173" y="118490"/>
                </a:lnTo>
                <a:lnTo>
                  <a:pt x="39989" y="117466"/>
                </a:lnTo>
                <a:lnTo>
                  <a:pt x="44683" y="115442"/>
                </a:lnTo>
                <a:lnTo>
                  <a:pt x="49255" y="113537"/>
                </a:lnTo>
                <a:lnTo>
                  <a:pt x="53461" y="110739"/>
                </a:lnTo>
                <a:lnTo>
                  <a:pt x="56994" y="107560"/>
                </a:lnTo>
                <a:lnTo>
                  <a:pt x="27279" y="107560"/>
                </a:lnTo>
                <a:lnTo>
                  <a:pt x="23347" y="106417"/>
                </a:lnTo>
                <a:lnTo>
                  <a:pt x="17647" y="101726"/>
                </a:lnTo>
                <a:lnTo>
                  <a:pt x="16245" y="98678"/>
                </a:lnTo>
                <a:lnTo>
                  <a:pt x="16245" y="92451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25" y="54982"/>
                </a:lnTo>
                <a:lnTo>
                  <a:pt x="69067" y="51434"/>
                </a:lnTo>
                <a:lnTo>
                  <a:pt x="67817" y="47874"/>
                </a:lnTo>
                <a:lnTo>
                  <a:pt x="66901" y="46481"/>
                </a:lnTo>
                <a:close/>
              </a:path>
              <a:path w="276859" h="118745">
                <a:moveTo>
                  <a:pt x="70865" y="107310"/>
                </a:moveTo>
                <a:lnTo>
                  <a:pt x="57271" y="107310"/>
                </a:lnTo>
                <a:lnTo>
                  <a:pt x="57271" y="115442"/>
                </a:lnTo>
                <a:lnTo>
                  <a:pt x="62483" y="117347"/>
                </a:lnTo>
                <a:lnTo>
                  <a:pt x="65775" y="117347"/>
                </a:lnTo>
                <a:lnTo>
                  <a:pt x="67177" y="117216"/>
                </a:lnTo>
                <a:lnTo>
                  <a:pt x="68061" y="117085"/>
                </a:lnTo>
                <a:lnTo>
                  <a:pt x="68945" y="116966"/>
                </a:lnTo>
                <a:lnTo>
                  <a:pt x="69585" y="116704"/>
                </a:lnTo>
                <a:lnTo>
                  <a:pt x="70103" y="116323"/>
                </a:lnTo>
                <a:lnTo>
                  <a:pt x="70591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6859" h="118745">
                <a:moveTo>
                  <a:pt x="70865" y="80259"/>
                </a:moveTo>
                <a:lnTo>
                  <a:pt x="55107" y="80259"/>
                </a:lnTo>
                <a:lnTo>
                  <a:pt x="55107" y="96261"/>
                </a:lnTo>
                <a:lnTo>
                  <a:pt x="51297" y="100071"/>
                </a:lnTo>
                <a:lnTo>
                  <a:pt x="47487" y="102988"/>
                </a:lnTo>
                <a:lnTo>
                  <a:pt x="44043" y="104774"/>
                </a:lnTo>
                <a:lnTo>
                  <a:pt x="40507" y="106679"/>
                </a:lnTo>
                <a:lnTo>
                  <a:pt x="36575" y="107560"/>
                </a:lnTo>
                <a:lnTo>
                  <a:pt x="56994" y="107560"/>
                </a:lnTo>
                <a:lnTo>
                  <a:pt x="5727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6859" h="118745">
                <a:moveTo>
                  <a:pt x="43037" y="35301"/>
                </a:moveTo>
                <a:lnTo>
                  <a:pt x="33527" y="35301"/>
                </a:lnTo>
                <a:lnTo>
                  <a:pt x="30205" y="35551"/>
                </a:lnTo>
                <a:lnTo>
                  <a:pt x="4297" y="47624"/>
                </a:lnTo>
                <a:lnTo>
                  <a:pt x="4297" y="50541"/>
                </a:lnTo>
                <a:lnTo>
                  <a:pt x="4419" y="51303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29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2435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71" y="49529"/>
                </a:lnTo>
                <a:lnTo>
                  <a:pt x="21823" y="48505"/>
                </a:lnTo>
                <a:lnTo>
                  <a:pt x="28041" y="46981"/>
                </a:lnTo>
                <a:lnTo>
                  <a:pt x="31485" y="46481"/>
                </a:lnTo>
                <a:lnTo>
                  <a:pt x="66901" y="46481"/>
                </a:lnTo>
                <a:lnTo>
                  <a:pt x="65897" y="44957"/>
                </a:lnTo>
                <a:lnTo>
                  <a:pt x="48371" y="35932"/>
                </a:lnTo>
                <a:lnTo>
                  <a:pt x="43037" y="35301"/>
                </a:lnTo>
                <a:close/>
              </a:path>
              <a:path w="276859" h="118745">
                <a:moveTo>
                  <a:pt x="108569" y="36444"/>
                </a:moveTo>
                <a:lnTo>
                  <a:pt x="103357" y="36444"/>
                </a:lnTo>
                <a:lnTo>
                  <a:pt x="102473" y="36575"/>
                </a:lnTo>
                <a:lnTo>
                  <a:pt x="101589" y="36694"/>
                </a:lnTo>
                <a:lnTo>
                  <a:pt x="100827" y="36825"/>
                </a:lnTo>
                <a:lnTo>
                  <a:pt x="100309" y="37075"/>
                </a:lnTo>
                <a:lnTo>
                  <a:pt x="99669" y="37337"/>
                </a:lnTo>
                <a:lnTo>
                  <a:pt x="99303" y="37587"/>
                </a:lnTo>
                <a:lnTo>
                  <a:pt x="99181" y="37968"/>
                </a:lnTo>
                <a:lnTo>
                  <a:pt x="98907" y="38218"/>
                </a:lnTo>
                <a:lnTo>
                  <a:pt x="98785" y="38599"/>
                </a:lnTo>
                <a:lnTo>
                  <a:pt x="98785" y="115180"/>
                </a:lnTo>
                <a:lnTo>
                  <a:pt x="98907" y="115561"/>
                </a:lnTo>
                <a:lnTo>
                  <a:pt x="99181" y="115823"/>
                </a:lnTo>
                <a:lnTo>
                  <a:pt x="99425" y="116204"/>
                </a:lnTo>
                <a:lnTo>
                  <a:pt x="99821" y="116454"/>
                </a:lnTo>
                <a:lnTo>
                  <a:pt x="100431" y="116704"/>
                </a:lnTo>
                <a:lnTo>
                  <a:pt x="101071" y="116835"/>
                </a:lnTo>
                <a:lnTo>
                  <a:pt x="101833" y="117085"/>
                </a:lnTo>
                <a:lnTo>
                  <a:pt x="103875" y="117347"/>
                </a:lnTo>
                <a:lnTo>
                  <a:pt x="109575" y="117347"/>
                </a:lnTo>
                <a:lnTo>
                  <a:pt x="111617" y="117085"/>
                </a:lnTo>
                <a:lnTo>
                  <a:pt x="112501" y="116835"/>
                </a:lnTo>
                <a:lnTo>
                  <a:pt x="113019" y="116704"/>
                </a:lnTo>
                <a:lnTo>
                  <a:pt x="113659" y="116454"/>
                </a:lnTo>
                <a:lnTo>
                  <a:pt x="114025" y="116204"/>
                </a:lnTo>
                <a:lnTo>
                  <a:pt x="114299" y="115823"/>
                </a:lnTo>
                <a:lnTo>
                  <a:pt x="114543" y="115561"/>
                </a:lnTo>
                <a:lnTo>
                  <a:pt x="114665" y="115180"/>
                </a:lnTo>
                <a:lnTo>
                  <a:pt x="114665" y="61840"/>
                </a:lnTo>
                <a:lnTo>
                  <a:pt x="118993" y="57018"/>
                </a:lnTo>
                <a:lnTo>
                  <a:pt x="123169" y="53458"/>
                </a:lnTo>
                <a:lnTo>
                  <a:pt x="127101" y="51053"/>
                </a:lnTo>
                <a:lnTo>
                  <a:pt x="130267" y="49017"/>
                </a:lnTo>
                <a:lnTo>
                  <a:pt x="113141" y="49017"/>
                </a:lnTo>
                <a:lnTo>
                  <a:pt x="113141" y="38599"/>
                </a:lnTo>
                <a:lnTo>
                  <a:pt x="113019" y="38218"/>
                </a:lnTo>
                <a:lnTo>
                  <a:pt x="112775" y="37968"/>
                </a:lnTo>
                <a:lnTo>
                  <a:pt x="112623" y="37587"/>
                </a:lnTo>
                <a:lnTo>
                  <a:pt x="112257" y="37337"/>
                </a:lnTo>
                <a:lnTo>
                  <a:pt x="111251" y="36825"/>
                </a:lnTo>
                <a:lnTo>
                  <a:pt x="110489" y="36694"/>
                </a:lnTo>
                <a:lnTo>
                  <a:pt x="108569" y="36444"/>
                </a:lnTo>
                <a:close/>
              </a:path>
              <a:path w="276859" h="118745">
                <a:moveTo>
                  <a:pt x="168552" y="47243"/>
                </a:moveTo>
                <a:lnTo>
                  <a:pt x="142097" y="47243"/>
                </a:lnTo>
                <a:lnTo>
                  <a:pt x="144779" y="47743"/>
                </a:lnTo>
                <a:lnTo>
                  <a:pt x="147187" y="48767"/>
                </a:lnTo>
                <a:lnTo>
                  <a:pt x="149473" y="49779"/>
                </a:lnTo>
                <a:lnTo>
                  <a:pt x="151363" y="51303"/>
                </a:lnTo>
                <a:lnTo>
                  <a:pt x="152765" y="53208"/>
                </a:lnTo>
                <a:lnTo>
                  <a:pt x="154289" y="55113"/>
                </a:lnTo>
                <a:lnTo>
                  <a:pt x="155447" y="57399"/>
                </a:lnTo>
                <a:lnTo>
                  <a:pt x="156209" y="59935"/>
                </a:lnTo>
                <a:lnTo>
                  <a:pt x="156971" y="62602"/>
                </a:lnTo>
                <a:lnTo>
                  <a:pt x="157337" y="66162"/>
                </a:lnTo>
                <a:lnTo>
                  <a:pt x="157337" y="115180"/>
                </a:lnTo>
                <a:lnTo>
                  <a:pt x="157459" y="115561"/>
                </a:lnTo>
                <a:lnTo>
                  <a:pt x="157733" y="115823"/>
                </a:lnTo>
                <a:lnTo>
                  <a:pt x="157977" y="116204"/>
                </a:lnTo>
                <a:lnTo>
                  <a:pt x="158343" y="116454"/>
                </a:lnTo>
                <a:lnTo>
                  <a:pt x="158983" y="116704"/>
                </a:lnTo>
                <a:lnTo>
                  <a:pt x="159501" y="116835"/>
                </a:lnTo>
                <a:lnTo>
                  <a:pt x="160385" y="117085"/>
                </a:lnTo>
                <a:lnTo>
                  <a:pt x="162427" y="117347"/>
                </a:lnTo>
                <a:lnTo>
                  <a:pt x="168127" y="117347"/>
                </a:lnTo>
                <a:lnTo>
                  <a:pt x="170169" y="117085"/>
                </a:lnTo>
                <a:lnTo>
                  <a:pt x="170931" y="116835"/>
                </a:lnTo>
                <a:lnTo>
                  <a:pt x="171571" y="116704"/>
                </a:lnTo>
                <a:lnTo>
                  <a:pt x="172059" y="116454"/>
                </a:lnTo>
                <a:lnTo>
                  <a:pt x="172455" y="116204"/>
                </a:lnTo>
                <a:lnTo>
                  <a:pt x="172699" y="115823"/>
                </a:lnTo>
                <a:lnTo>
                  <a:pt x="172973" y="115561"/>
                </a:lnTo>
                <a:lnTo>
                  <a:pt x="173095" y="115180"/>
                </a:lnTo>
                <a:lnTo>
                  <a:pt x="173095" y="63245"/>
                </a:lnTo>
                <a:lnTo>
                  <a:pt x="172577" y="58542"/>
                </a:lnTo>
                <a:lnTo>
                  <a:pt x="171571" y="54732"/>
                </a:lnTo>
                <a:lnTo>
                  <a:pt x="170535" y="50922"/>
                </a:lnTo>
                <a:lnTo>
                  <a:pt x="168767" y="47493"/>
                </a:lnTo>
                <a:lnTo>
                  <a:pt x="168552" y="47243"/>
                </a:lnTo>
                <a:close/>
              </a:path>
              <a:path w="276859" h="118745">
                <a:moveTo>
                  <a:pt x="148071" y="35301"/>
                </a:moveTo>
                <a:lnTo>
                  <a:pt x="137403" y="35301"/>
                </a:lnTo>
                <a:lnTo>
                  <a:pt x="132435" y="36313"/>
                </a:lnTo>
                <a:lnTo>
                  <a:pt x="127619" y="38599"/>
                </a:lnTo>
                <a:lnTo>
                  <a:pt x="122803" y="40766"/>
                </a:lnTo>
                <a:lnTo>
                  <a:pt x="117957" y="44314"/>
                </a:lnTo>
                <a:lnTo>
                  <a:pt x="113141" y="49017"/>
                </a:lnTo>
                <a:lnTo>
                  <a:pt x="130267" y="49017"/>
                </a:lnTo>
                <a:lnTo>
                  <a:pt x="131063" y="48505"/>
                </a:lnTo>
                <a:lnTo>
                  <a:pt x="135117" y="47243"/>
                </a:lnTo>
                <a:lnTo>
                  <a:pt x="168552" y="47243"/>
                </a:lnTo>
                <a:lnTo>
                  <a:pt x="166359" y="44695"/>
                </a:lnTo>
                <a:lnTo>
                  <a:pt x="163951" y="41778"/>
                </a:lnTo>
                <a:lnTo>
                  <a:pt x="160781" y="39492"/>
                </a:lnTo>
                <a:lnTo>
                  <a:pt x="156819" y="37837"/>
                </a:lnTo>
                <a:lnTo>
                  <a:pt x="152887" y="36063"/>
                </a:lnTo>
                <a:lnTo>
                  <a:pt x="148071" y="35301"/>
                </a:lnTo>
                <a:close/>
              </a:path>
              <a:path w="276859" h="118745">
                <a:moveTo>
                  <a:pt x="239267" y="35301"/>
                </a:moveTo>
                <a:lnTo>
                  <a:pt x="228203" y="35301"/>
                </a:lnTo>
                <a:lnTo>
                  <a:pt x="222747" y="36313"/>
                </a:lnTo>
                <a:lnTo>
                  <a:pt x="197845" y="65400"/>
                </a:lnTo>
                <a:lnTo>
                  <a:pt x="196961" y="71365"/>
                </a:lnTo>
                <a:lnTo>
                  <a:pt x="196961" y="83307"/>
                </a:lnTo>
                <a:lnTo>
                  <a:pt x="197601" y="88510"/>
                </a:lnTo>
                <a:lnTo>
                  <a:pt x="199003" y="93463"/>
                </a:lnTo>
                <a:lnTo>
                  <a:pt x="200253" y="98416"/>
                </a:lnTo>
                <a:lnTo>
                  <a:pt x="225795" y="118490"/>
                </a:lnTo>
                <a:lnTo>
                  <a:pt x="237987" y="118490"/>
                </a:lnTo>
                <a:lnTo>
                  <a:pt x="243321" y="117216"/>
                </a:lnTo>
                <a:lnTo>
                  <a:pt x="248137" y="114799"/>
                </a:lnTo>
                <a:lnTo>
                  <a:pt x="253105" y="112394"/>
                </a:lnTo>
                <a:lnTo>
                  <a:pt x="257799" y="109084"/>
                </a:lnTo>
                <a:lnTo>
                  <a:pt x="260418" y="106548"/>
                </a:lnTo>
                <a:lnTo>
                  <a:pt x="230733" y="106548"/>
                </a:lnTo>
                <a:lnTo>
                  <a:pt x="227319" y="105655"/>
                </a:lnTo>
                <a:lnTo>
                  <a:pt x="224515" y="104012"/>
                </a:lnTo>
                <a:lnTo>
                  <a:pt x="221741" y="102357"/>
                </a:lnTo>
                <a:lnTo>
                  <a:pt x="219577" y="100071"/>
                </a:lnTo>
                <a:lnTo>
                  <a:pt x="217931" y="97154"/>
                </a:lnTo>
                <a:lnTo>
                  <a:pt x="216255" y="94356"/>
                </a:lnTo>
                <a:lnTo>
                  <a:pt x="215127" y="91177"/>
                </a:lnTo>
                <a:lnTo>
                  <a:pt x="214365" y="87498"/>
                </a:lnTo>
                <a:lnTo>
                  <a:pt x="213725" y="83819"/>
                </a:lnTo>
                <a:lnTo>
                  <a:pt x="213481" y="80128"/>
                </a:lnTo>
                <a:lnTo>
                  <a:pt x="213481" y="72770"/>
                </a:lnTo>
                <a:lnTo>
                  <a:pt x="225277" y="49779"/>
                </a:lnTo>
                <a:lnTo>
                  <a:pt x="228081" y="48005"/>
                </a:lnTo>
                <a:lnTo>
                  <a:pt x="231495" y="47243"/>
                </a:lnTo>
                <a:lnTo>
                  <a:pt x="276331" y="47243"/>
                </a:lnTo>
                <a:lnTo>
                  <a:pt x="276331" y="46731"/>
                </a:lnTo>
                <a:lnTo>
                  <a:pt x="260451" y="46731"/>
                </a:lnTo>
                <a:lnTo>
                  <a:pt x="256397" y="42921"/>
                </a:lnTo>
                <a:lnTo>
                  <a:pt x="252221" y="40123"/>
                </a:lnTo>
                <a:lnTo>
                  <a:pt x="248015" y="38218"/>
                </a:lnTo>
                <a:lnTo>
                  <a:pt x="243839" y="36194"/>
                </a:lnTo>
                <a:lnTo>
                  <a:pt x="239267" y="35301"/>
                </a:lnTo>
                <a:close/>
              </a:path>
              <a:path w="276859" h="118745">
                <a:moveTo>
                  <a:pt x="276331" y="104774"/>
                </a:moveTo>
                <a:lnTo>
                  <a:pt x="262249" y="104774"/>
                </a:lnTo>
                <a:lnTo>
                  <a:pt x="262249" y="115180"/>
                </a:lnTo>
                <a:lnTo>
                  <a:pt x="267065" y="117347"/>
                </a:lnTo>
                <a:lnTo>
                  <a:pt x="271881" y="117347"/>
                </a:lnTo>
                <a:lnTo>
                  <a:pt x="276331" y="115561"/>
                </a:lnTo>
                <a:lnTo>
                  <a:pt x="276331" y="104774"/>
                </a:lnTo>
                <a:close/>
              </a:path>
              <a:path w="276859" h="118745">
                <a:moveTo>
                  <a:pt x="276331" y="47243"/>
                </a:moveTo>
                <a:lnTo>
                  <a:pt x="239877" y="47243"/>
                </a:lnTo>
                <a:lnTo>
                  <a:pt x="244083" y="48386"/>
                </a:lnTo>
                <a:lnTo>
                  <a:pt x="248015" y="50922"/>
                </a:lnTo>
                <a:lnTo>
                  <a:pt x="252069" y="53339"/>
                </a:lnTo>
                <a:lnTo>
                  <a:pt x="256153" y="56887"/>
                </a:lnTo>
                <a:lnTo>
                  <a:pt x="260451" y="61459"/>
                </a:lnTo>
                <a:lnTo>
                  <a:pt x="260451" y="91820"/>
                </a:lnTo>
                <a:lnTo>
                  <a:pt x="258043" y="94487"/>
                </a:lnTo>
                <a:lnTo>
                  <a:pt x="255635" y="96892"/>
                </a:lnTo>
                <a:lnTo>
                  <a:pt x="253349" y="98678"/>
                </a:lnTo>
                <a:lnTo>
                  <a:pt x="251185" y="100583"/>
                </a:lnTo>
                <a:lnTo>
                  <a:pt x="249021" y="102107"/>
                </a:lnTo>
                <a:lnTo>
                  <a:pt x="247009" y="103250"/>
                </a:lnTo>
                <a:lnTo>
                  <a:pt x="244967" y="104512"/>
                </a:lnTo>
                <a:lnTo>
                  <a:pt x="242925" y="105274"/>
                </a:lnTo>
                <a:lnTo>
                  <a:pt x="241035" y="105786"/>
                </a:lnTo>
                <a:lnTo>
                  <a:pt x="238993" y="106298"/>
                </a:lnTo>
                <a:lnTo>
                  <a:pt x="236981" y="106548"/>
                </a:lnTo>
                <a:lnTo>
                  <a:pt x="260418" y="106548"/>
                </a:lnTo>
                <a:lnTo>
                  <a:pt x="262249" y="104774"/>
                </a:lnTo>
                <a:lnTo>
                  <a:pt x="276331" y="104774"/>
                </a:lnTo>
                <a:lnTo>
                  <a:pt x="276331" y="47243"/>
                </a:lnTo>
                <a:close/>
              </a:path>
              <a:path w="276859" h="118745">
                <a:moveTo>
                  <a:pt x="269991" y="0"/>
                </a:moveTo>
                <a:lnTo>
                  <a:pt x="266821" y="0"/>
                </a:lnTo>
                <a:lnTo>
                  <a:pt x="265541" y="118"/>
                </a:lnTo>
                <a:lnTo>
                  <a:pt x="263499" y="380"/>
                </a:lnTo>
                <a:lnTo>
                  <a:pt x="262737" y="499"/>
                </a:lnTo>
                <a:lnTo>
                  <a:pt x="262127" y="761"/>
                </a:lnTo>
                <a:lnTo>
                  <a:pt x="261487" y="1011"/>
                </a:lnTo>
                <a:lnTo>
                  <a:pt x="261091" y="1261"/>
                </a:lnTo>
                <a:lnTo>
                  <a:pt x="260847" y="1642"/>
                </a:lnTo>
                <a:lnTo>
                  <a:pt x="260603" y="1904"/>
                </a:lnTo>
                <a:lnTo>
                  <a:pt x="260451" y="2285"/>
                </a:lnTo>
                <a:lnTo>
                  <a:pt x="260451" y="46731"/>
                </a:lnTo>
                <a:lnTo>
                  <a:pt x="276331" y="46731"/>
                </a:lnTo>
                <a:lnTo>
                  <a:pt x="276331" y="2285"/>
                </a:lnTo>
                <a:lnTo>
                  <a:pt x="276209" y="1904"/>
                </a:lnTo>
                <a:lnTo>
                  <a:pt x="275965" y="1642"/>
                </a:lnTo>
                <a:lnTo>
                  <a:pt x="275691" y="1261"/>
                </a:lnTo>
                <a:lnTo>
                  <a:pt x="271271" y="118"/>
                </a:lnTo>
                <a:lnTo>
                  <a:pt x="26999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21845" y="4278879"/>
            <a:ext cx="1065672" cy="1195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56738" y="4279010"/>
            <a:ext cx="1753849" cy="1484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675510" y="4279903"/>
            <a:ext cx="278130" cy="118745"/>
          </a:xfrm>
          <a:custGeom>
            <a:avLst/>
            <a:gdLst/>
            <a:ahLst/>
            <a:cxnLst/>
            <a:rect l="l" t="t" r="r" b="b"/>
            <a:pathLst>
              <a:path w="278129" h="118745">
                <a:moveTo>
                  <a:pt x="66901" y="46481"/>
                </a:moveTo>
                <a:lnTo>
                  <a:pt x="39105" y="46481"/>
                </a:lnTo>
                <a:lnTo>
                  <a:pt x="42153" y="46862"/>
                </a:lnTo>
                <a:lnTo>
                  <a:pt x="44561" y="47624"/>
                </a:lnTo>
                <a:lnTo>
                  <a:pt x="47091" y="48386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07" y="61459"/>
                </a:lnTo>
                <a:lnTo>
                  <a:pt x="55107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89" y="118490"/>
                </a:lnTo>
                <a:lnTo>
                  <a:pt x="35173" y="118490"/>
                </a:lnTo>
                <a:lnTo>
                  <a:pt x="39989" y="117466"/>
                </a:lnTo>
                <a:lnTo>
                  <a:pt x="44683" y="115442"/>
                </a:lnTo>
                <a:lnTo>
                  <a:pt x="49255" y="113537"/>
                </a:lnTo>
                <a:lnTo>
                  <a:pt x="53461" y="110739"/>
                </a:lnTo>
                <a:lnTo>
                  <a:pt x="56994" y="107560"/>
                </a:lnTo>
                <a:lnTo>
                  <a:pt x="27279" y="107560"/>
                </a:lnTo>
                <a:lnTo>
                  <a:pt x="23347" y="106417"/>
                </a:lnTo>
                <a:lnTo>
                  <a:pt x="17647" y="101726"/>
                </a:lnTo>
                <a:lnTo>
                  <a:pt x="16245" y="98678"/>
                </a:lnTo>
                <a:lnTo>
                  <a:pt x="16245" y="92451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25" y="54982"/>
                </a:lnTo>
                <a:lnTo>
                  <a:pt x="69067" y="51434"/>
                </a:lnTo>
                <a:lnTo>
                  <a:pt x="67817" y="47874"/>
                </a:lnTo>
                <a:lnTo>
                  <a:pt x="66901" y="46481"/>
                </a:lnTo>
                <a:close/>
              </a:path>
              <a:path w="278129" h="118745">
                <a:moveTo>
                  <a:pt x="70865" y="107310"/>
                </a:moveTo>
                <a:lnTo>
                  <a:pt x="57271" y="107310"/>
                </a:lnTo>
                <a:lnTo>
                  <a:pt x="57271" y="115442"/>
                </a:lnTo>
                <a:lnTo>
                  <a:pt x="62483" y="117347"/>
                </a:lnTo>
                <a:lnTo>
                  <a:pt x="65775" y="117347"/>
                </a:lnTo>
                <a:lnTo>
                  <a:pt x="67177" y="117216"/>
                </a:lnTo>
                <a:lnTo>
                  <a:pt x="68061" y="117085"/>
                </a:lnTo>
                <a:lnTo>
                  <a:pt x="68945" y="116966"/>
                </a:lnTo>
                <a:lnTo>
                  <a:pt x="69585" y="116704"/>
                </a:lnTo>
                <a:lnTo>
                  <a:pt x="70103" y="116323"/>
                </a:lnTo>
                <a:lnTo>
                  <a:pt x="70591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8129" h="118745">
                <a:moveTo>
                  <a:pt x="70865" y="80259"/>
                </a:moveTo>
                <a:lnTo>
                  <a:pt x="55107" y="80259"/>
                </a:lnTo>
                <a:lnTo>
                  <a:pt x="55107" y="96261"/>
                </a:lnTo>
                <a:lnTo>
                  <a:pt x="51297" y="100071"/>
                </a:lnTo>
                <a:lnTo>
                  <a:pt x="47487" y="102988"/>
                </a:lnTo>
                <a:lnTo>
                  <a:pt x="44043" y="104774"/>
                </a:lnTo>
                <a:lnTo>
                  <a:pt x="40507" y="106679"/>
                </a:lnTo>
                <a:lnTo>
                  <a:pt x="36575" y="107560"/>
                </a:lnTo>
                <a:lnTo>
                  <a:pt x="56994" y="107560"/>
                </a:lnTo>
                <a:lnTo>
                  <a:pt x="5727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8129" h="118745">
                <a:moveTo>
                  <a:pt x="43037" y="35301"/>
                </a:moveTo>
                <a:lnTo>
                  <a:pt x="33527" y="35301"/>
                </a:lnTo>
                <a:lnTo>
                  <a:pt x="30205" y="35551"/>
                </a:lnTo>
                <a:lnTo>
                  <a:pt x="4297" y="47624"/>
                </a:lnTo>
                <a:lnTo>
                  <a:pt x="4297" y="50541"/>
                </a:lnTo>
                <a:lnTo>
                  <a:pt x="4419" y="51303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29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2435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71" y="49529"/>
                </a:lnTo>
                <a:lnTo>
                  <a:pt x="21823" y="48505"/>
                </a:lnTo>
                <a:lnTo>
                  <a:pt x="28041" y="46981"/>
                </a:lnTo>
                <a:lnTo>
                  <a:pt x="31485" y="46481"/>
                </a:lnTo>
                <a:lnTo>
                  <a:pt x="66901" y="46481"/>
                </a:lnTo>
                <a:lnTo>
                  <a:pt x="65897" y="44957"/>
                </a:lnTo>
                <a:lnTo>
                  <a:pt x="48371" y="35932"/>
                </a:lnTo>
                <a:lnTo>
                  <a:pt x="43037" y="35301"/>
                </a:lnTo>
                <a:close/>
              </a:path>
              <a:path w="278129" h="118745">
                <a:moveTo>
                  <a:pt x="110093" y="36444"/>
                </a:moveTo>
                <a:lnTo>
                  <a:pt x="104881" y="36444"/>
                </a:lnTo>
                <a:lnTo>
                  <a:pt x="103997" y="36575"/>
                </a:lnTo>
                <a:lnTo>
                  <a:pt x="103113" y="36694"/>
                </a:lnTo>
                <a:lnTo>
                  <a:pt x="102351" y="36825"/>
                </a:lnTo>
                <a:lnTo>
                  <a:pt x="101833" y="37075"/>
                </a:lnTo>
                <a:lnTo>
                  <a:pt x="101193" y="37337"/>
                </a:lnTo>
                <a:lnTo>
                  <a:pt x="100827" y="37587"/>
                </a:lnTo>
                <a:lnTo>
                  <a:pt x="100705" y="37968"/>
                </a:lnTo>
                <a:lnTo>
                  <a:pt x="100431" y="38218"/>
                </a:lnTo>
                <a:lnTo>
                  <a:pt x="100309" y="38599"/>
                </a:lnTo>
                <a:lnTo>
                  <a:pt x="100309" y="115180"/>
                </a:lnTo>
                <a:lnTo>
                  <a:pt x="100431" y="115561"/>
                </a:lnTo>
                <a:lnTo>
                  <a:pt x="100705" y="115823"/>
                </a:lnTo>
                <a:lnTo>
                  <a:pt x="100949" y="116204"/>
                </a:lnTo>
                <a:lnTo>
                  <a:pt x="101345" y="116454"/>
                </a:lnTo>
                <a:lnTo>
                  <a:pt x="101955" y="116704"/>
                </a:lnTo>
                <a:lnTo>
                  <a:pt x="102595" y="116835"/>
                </a:lnTo>
                <a:lnTo>
                  <a:pt x="103357" y="117085"/>
                </a:lnTo>
                <a:lnTo>
                  <a:pt x="105399" y="117347"/>
                </a:lnTo>
                <a:lnTo>
                  <a:pt x="111099" y="117347"/>
                </a:lnTo>
                <a:lnTo>
                  <a:pt x="113141" y="117085"/>
                </a:lnTo>
                <a:lnTo>
                  <a:pt x="114025" y="116835"/>
                </a:lnTo>
                <a:lnTo>
                  <a:pt x="114543" y="116704"/>
                </a:lnTo>
                <a:lnTo>
                  <a:pt x="115183" y="116454"/>
                </a:lnTo>
                <a:lnTo>
                  <a:pt x="115549" y="116204"/>
                </a:lnTo>
                <a:lnTo>
                  <a:pt x="115823" y="115823"/>
                </a:lnTo>
                <a:lnTo>
                  <a:pt x="116067" y="115561"/>
                </a:lnTo>
                <a:lnTo>
                  <a:pt x="116189" y="115180"/>
                </a:lnTo>
                <a:lnTo>
                  <a:pt x="116189" y="61840"/>
                </a:lnTo>
                <a:lnTo>
                  <a:pt x="120517" y="57018"/>
                </a:lnTo>
                <a:lnTo>
                  <a:pt x="124693" y="53458"/>
                </a:lnTo>
                <a:lnTo>
                  <a:pt x="128625" y="51053"/>
                </a:lnTo>
                <a:lnTo>
                  <a:pt x="131791" y="49017"/>
                </a:lnTo>
                <a:lnTo>
                  <a:pt x="114665" y="49017"/>
                </a:lnTo>
                <a:lnTo>
                  <a:pt x="114665" y="38599"/>
                </a:lnTo>
                <a:lnTo>
                  <a:pt x="114543" y="38218"/>
                </a:lnTo>
                <a:lnTo>
                  <a:pt x="114299" y="37968"/>
                </a:lnTo>
                <a:lnTo>
                  <a:pt x="114147" y="37587"/>
                </a:lnTo>
                <a:lnTo>
                  <a:pt x="113781" y="37337"/>
                </a:lnTo>
                <a:lnTo>
                  <a:pt x="112775" y="36825"/>
                </a:lnTo>
                <a:lnTo>
                  <a:pt x="112013" y="36694"/>
                </a:lnTo>
                <a:lnTo>
                  <a:pt x="110093" y="36444"/>
                </a:lnTo>
                <a:close/>
              </a:path>
              <a:path w="278129" h="118745">
                <a:moveTo>
                  <a:pt x="170076" y="47243"/>
                </a:moveTo>
                <a:lnTo>
                  <a:pt x="143621" y="47243"/>
                </a:lnTo>
                <a:lnTo>
                  <a:pt x="146303" y="47743"/>
                </a:lnTo>
                <a:lnTo>
                  <a:pt x="148711" y="48767"/>
                </a:lnTo>
                <a:lnTo>
                  <a:pt x="150997" y="49779"/>
                </a:lnTo>
                <a:lnTo>
                  <a:pt x="152887" y="51303"/>
                </a:lnTo>
                <a:lnTo>
                  <a:pt x="154289" y="53208"/>
                </a:lnTo>
                <a:lnTo>
                  <a:pt x="155813" y="55113"/>
                </a:lnTo>
                <a:lnTo>
                  <a:pt x="156971" y="57399"/>
                </a:lnTo>
                <a:lnTo>
                  <a:pt x="157733" y="59935"/>
                </a:lnTo>
                <a:lnTo>
                  <a:pt x="158495" y="62602"/>
                </a:lnTo>
                <a:lnTo>
                  <a:pt x="158861" y="66162"/>
                </a:lnTo>
                <a:lnTo>
                  <a:pt x="158861" y="115180"/>
                </a:lnTo>
                <a:lnTo>
                  <a:pt x="158983" y="115561"/>
                </a:lnTo>
                <a:lnTo>
                  <a:pt x="159257" y="115823"/>
                </a:lnTo>
                <a:lnTo>
                  <a:pt x="159501" y="116204"/>
                </a:lnTo>
                <a:lnTo>
                  <a:pt x="159867" y="116454"/>
                </a:lnTo>
                <a:lnTo>
                  <a:pt x="160507" y="116704"/>
                </a:lnTo>
                <a:lnTo>
                  <a:pt x="161025" y="116835"/>
                </a:lnTo>
                <a:lnTo>
                  <a:pt x="161909" y="117085"/>
                </a:lnTo>
                <a:lnTo>
                  <a:pt x="163951" y="117347"/>
                </a:lnTo>
                <a:lnTo>
                  <a:pt x="169651" y="117347"/>
                </a:lnTo>
                <a:lnTo>
                  <a:pt x="171693" y="117085"/>
                </a:lnTo>
                <a:lnTo>
                  <a:pt x="172455" y="116835"/>
                </a:lnTo>
                <a:lnTo>
                  <a:pt x="173095" y="116704"/>
                </a:lnTo>
                <a:lnTo>
                  <a:pt x="173583" y="116454"/>
                </a:lnTo>
                <a:lnTo>
                  <a:pt x="173979" y="116204"/>
                </a:lnTo>
                <a:lnTo>
                  <a:pt x="174223" y="115823"/>
                </a:lnTo>
                <a:lnTo>
                  <a:pt x="174497" y="115561"/>
                </a:lnTo>
                <a:lnTo>
                  <a:pt x="174619" y="115180"/>
                </a:lnTo>
                <a:lnTo>
                  <a:pt x="174619" y="63245"/>
                </a:lnTo>
                <a:lnTo>
                  <a:pt x="174101" y="58542"/>
                </a:lnTo>
                <a:lnTo>
                  <a:pt x="173095" y="54732"/>
                </a:lnTo>
                <a:lnTo>
                  <a:pt x="172059" y="50922"/>
                </a:lnTo>
                <a:lnTo>
                  <a:pt x="170291" y="47493"/>
                </a:lnTo>
                <a:lnTo>
                  <a:pt x="170076" y="47243"/>
                </a:lnTo>
                <a:close/>
              </a:path>
              <a:path w="278129" h="118745">
                <a:moveTo>
                  <a:pt x="149595" y="35301"/>
                </a:moveTo>
                <a:lnTo>
                  <a:pt x="138927" y="35301"/>
                </a:lnTo>
                <a:lnTo>
                  <a:pt x="133959" y="36313"/>
                </a:lnTo>
                <a:lnTo>
                  <a:pt x="129143" y="38599"/>
                </a:lnTo>
                <a:lnTo>
                  <a:pt x="124327" y="40766"/>
                </a:lnTo>
                <a:lnTo>
                  <a:pt x="119481" y="44314"/>
                </a:lnTo>
                <a:lnTo>
                  <a:pt x="114665" y="49017"/>
                </a:lnTo>
                <a:lnTo>
                  <a:pt x="131791" y="49017"/>
                </a:lnTo>
                <a:lnTo>
                  <a:pt x="132587" y="48505"/>
                </a:lnTo>
                <a:lnTo>
                  <a:pt x="136641" y="47243"/>
                </a:lnTo>
                <a:lnTo>
                  <a:pt x="170076" y="47243"/>
                </a:lnTo>
                <a:lnTo>
                  <a:pt x="167883" y="44695"/>
                </a:lnTo>
                <a:lnTo>
                  <a:pt x="165475" y="41778"/>
                </a:lnTo>
                <a:lnTo>
                  <a:pt x="162305" y="39492"/>
                </a:lnTo>
                <a:lnTo>
                  <a:pt x="158343" y="37837"/>
                </a:lnTo>
                <a:lnTo>
                  <a:pt x="154411" y="36063"/>
                </a:lnTo>
                <a:lnTo>
                  <a:pt x="149595" y="35301"/>
                </a:lnTo>
                <a:close/>
              </a:path>
              <a:path w="278129" h="118745">
                <a:moveTo>
                  <a:pt x="240791" y="35301"/>
                </a:moveTo>
                <a:lnTo>
                  <a:pt x="229727" y="35301"/>
                </a:lnTo>
                <a:lnTo>
                  <a:pt x="224271" y="36313"/>
                </a:lnTo>
                <a:lnTo>
                  <a:pt x="199369" y="65400"/>
                </a:lnTo>
                <a:lnTo>
                  <a:pt x="198485" y="71365"/>
                </a:lnTo>
                <a:lnTo>
                  <a:pt x="198485" y="83307"/>
                </a:lnTo>
                <a:lnTo>
                  <a:pt x="199125" y="88510"/>
                </a:lnTo>
                <a:lnTo>
                  <a:pt x="200527" y="93463"/>
                </a:lnTo>
                <a:lnTo>
                  <a:pt x="201777" y="98416"/>
                </a:lnTo>
                <a:lnTo>
                  <a:pt x="227319" y="118490"/>
                </a:lnTo>
                <a:lnTo>
                  <a:pt x="239511" y="118490"/>
                </a:lnTo>
                <a:lnTo>
                  <a:pt x="244845" y="117216"/>
                </a:lnTo>
                <a:lnTo>
                  <a:pt x="249661" y="114799"/>
                </a:lnTo>
                <a:lnTo>
                  <a:pt x="254629" y="112394"/>
                </a:lnTo>
                <a:lnTo>
                  <a:pt x="259323" y="109084"/>
                </a:lnTo>
                <a:lnTo>
                  <a:pt x="261942" y="106548"/>
                </a:lnTo>
                <a:lnTo>
                  <a:pt x="232257" y="106548"/>
                </a:lnTo>
                <a:lnTo>
                  <a:pt x="228843" y="105655"/>
                </a:lnTo>
                <a:lnTo>
                  <a:pt x="226039" y="104012"/>
                </a:lnTo>
                <a:lnTo>
                  <a:pt x="223265" y="102357"/>
                </a:lnTo>
                <a:lnTo>
                  <a:pt x="221101" y="100071"/>
                </a:lnTo>
                <a:lnTo>
                  <a:pt x="219455" y="97154"/>
                </a:lnTo>
                <a:lnTo>
                  <a:pt x="217779" y="94356"/>
                </a:lnTo>
                <a:lnTo>
                  <a:pt x="216651" y="91177"/>
                </a:lnTo>
                <a:lnTo>
                  <a:pt x="215889" y="87498"/>
                </a:lnTo>
                <a:lnTo>
                  <a:pt x="215249" y="83819"/>
                </a:lnTo>
                <a:lnTo>
                  <a:pt x="215005" y="80128"/>
                </a:lnTo>
                <a:lnTo>
                  <a:pt x="215005" y="72770"/>
                </a:lnTo>
                <a:lnTo>
                  <a:pt x="226801" y="49779"/>
                </a:lnTo>
                <a:lnTo>
                  <a:pt x="229605" y="48005"/>
                </a:lnTo>
                <a:lnTo>
                  <a:pt x="233019" y="47243"/>
                </a:lnTo>
                <a:lnTo>
                  <a:pt x="277855" y="47243"/>
                </a:lnTo>
                <a:lnTo>
                  <a:pt x="277855" y="46731"/>
                </a:lnTo>
                <a:lnTo>
                  <a:pt x="261975" y="46731"/>
                </a:lnTo>
                <a:lnTo>
                  <a:pt x="257921" y="42921"/>
                </a:lnTo>
                <a:lnTo>
                  <a:pt x="253745" y="40123"/>
                </a:lnTo>
                <a:lnTo>
                  <a:pt x="249539" y="38218"/>
                </a:lnTo>
                <a:lnTo>
                  <a:pt x="245363" y="36194"/>
                </a:lnTo>
                <a:lnTo>
                  <a:pt x="240791" y="35301"/>
                </a:lnTo>
                <a:close/>
              </a:path>
              <a:path w="278129" h="118745">
                <a:moveTo>
                  <a:pt x="277855" y="104774"/>
                </a:moveTo>
                <a:lnTo>
                  <a:pt x="263773" y="104774"/>
                </a:lnTo>
                <a:lnTo>
                  <a:pt x="263773" y="115180"/>
                </a:lnTo>
                <a:lnTo>
                  <a:pt x="268589" y="117347"/>
                </a:lnTo>
                <a:lnTo>
                  <a:pt x="273405" y="117347"/>
                </a:lnTo>
                <a:lnTo>
                  <a:pt x="277855" y="115561"/>
                </a:lnTo>
                <a:lnTo>
                  <a:pt x="277855" y="104774"/>
                </a:lnTo>
                <a:close/>
              </a:path>
              <a:path w="278129" h="118745">
                <a:moveTo>
                  <a:pt x="277855" y="47243"/>
                </a:moveTo>
                <a:lnTo>
                  <a:pt x="241401" y="47243"/>
                </a:lnTo>
                <a:lnTo>
                  <a:pt x="245607" y="48386"/>
                </a:lnTo>
                <a:lnTo>
                  <a:pt x="249539" y="50922"/>
                </a:lnTo>
                <a:lnTo>
                  <a:pt x="253593" y="53339"/>
                </a:lnTo>
                <a:lnTo>
                  <a:pt x="257677" y="56887"/>
                </a:lnTo>
                <a:lnTo>
                  <a:pt x="261975" y="61459"/>
                </a:lnTo>
                <a:lnTo>
                  <a:pt x="261975" y="91820"/>
                </a:lnTo>
                <a:lnTo>
                  <a:pt x="259567" y="94487"/>
                </a:lnTo>
                <a:lnTo>
                  <a:pt x="257159" y="96892"/>
                </a:lnTo>
                <a:lnTo>
                  <a:pt x="254873" y="98678"/>
                </a:lnTo>
                <a:lnTo>
                  <a:pt x="252709" y="100583"/>
                </a:lnTo>
                <a:lnTo>
                  <a:pt x="250545" y="102107"/>
                </a:lnTo>
                <a:lnTo>
                  <a:pt x="248533" y="103250"/>
                </a:lnTo>
                <a:lnTo>
                  <a:pt x="246491" y="104512"/>
                </a:lnTo>
                <a:lnTo>
                  <a:pt x="244449" y="105274"/>
                </a:lnTo>
                <a:lnTo>
                  <a:pt x="242559" y="105786"/>
                </a:lnTo>
                <a:lnTo>
                  <a:pt x="240517" y="106298"/>
                </a:lnTo>
                <a:lnTo>
                  <a:pt x="238505" y="106548"/>
                </a:lnTo>
                <a:lnTo>
                  <a:pt x="261942" y="106548"/>
                </a:lnTo>
                <a:lnTo>
                  <a:pt x="263773" y="104774"/>
                </a:lnTo>
                <a:lnTo>
                  <a:pt x="277855" y="104774"/>
                </a:lnTo>
                <a:lnTo>
                  <a:pt x="277855" y="47243"/>
                </a:lnTo>
                <a:close/>
              </a:path>
              <a:path w="278129" h="118745">
                <a:moveTo>
                  <a:pt x="271515" y="0"/>
                </a:moveTo>
                <a:lnTo>
                  <a:pt x="268345" y="0"/>
                </a:lnTo>
                <a:lnTo>
                  <a:pt x="267065" y="118"/>
                </a:lnTo>
                <a:lnTo>
                  <a:pt x="265023" y="380"/>
                </a:lnTo>
                <a:lnTo>
                  <a:pt x="264261" y="499"/>
                </a:lnTo>
                <a:lnTo>
                  <a:pt x="263651" y="761"/>
                </a:lnTo>
                <a:lnTo>
                  <a:pt x="263011" y="1011"/>
                </a:lnTo>
                <a:lnTo>
                  <a:pt x="262615" y="1261"/>
                </a:lnTo>
                <a:lnTo>
                  <a:pt x="262371" y="1642"/>
                </a:lnTo>
                <a:lnTo>
                  <a:pt x="262127" y="1904"/>
                </a:lnTo>
                <a:lnTo>
                  <a:pt x="261975" y="2285"/>
                </a:lnTo>
                <a:lnTo>
                  <a:pt x="261975" y="46731"/>
                </a:lnTo>
                <a:lnTo>
                  <a:pt x="277855" y="46731"/>
                </a:lnTo>
                <a:lnTo>
                  <a:pt x="277855" y="2285"/>
                </a:lnTo>
                <a:lnTo>
                  <a:pt x="277733" y="1904"/>
                </a:lnTo>
                <a:lnTo>
                  <a:pt x="277489" y="1642"/>
                </a:lnTo>
                <a:lnTo>
                  <a:pt x="277215" y="1261"/>
                </a:lnTo>
                <a:lnTo>
                  <a:pt x="272795" y="118"/>
                </a:lnTo>
                <a:lnTo>
                  <a:pt x="27151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0328" y="4279641"/>
            <a:ext cx="478170" cy="118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631058" y="4315205"/>
            <a:ext cx="239511" cy="831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31664" y="4511039"/>
            <a:ext cx="1028700" cy="2682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45898" y="4555747"/>
            <a:ext cx="743833" cy="14744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78952" y="5082538"/>
            <a:ext cx="3051048" cy="135026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489012" y="4645326"/>
            <a:ext cx="2372995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New times roman"/>
                <a:cs typeface="Calibri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New times roman"/>
                <a:cs typeface="Calibri"/>
              </a:rPr>
              <a:t>P</a:t>
            </a:r>
            <a:r>
              <a:rPr sz="1100" dirty="0">
                <a:solidFill>
                  <a:srgbClr val="FFFFFF"/>
                </a:solidFill>
                <a:latin typeface="New times roman"/>
                <a:cs typeface="Calibri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New times roman"/>
                <a:cs typeface="Calibri"/>
              </a:rPr>
              <a:t>E</a:t>
            </a:r>
            <a:r>
              <a:rPr sz="1100" dirty="0">
                <a:solidFill>
                  <a:srgbClr val="FFFFFF"/>
                </a:solidFill>
                <a:latin typeface="New times roman"/>
                <a:cs typeface="Calibri"/>
              </a:rPr>
              <a:t>SE</a:t>
            </a:r>
            <a:r>
              <a:rPr sz="1100" spc="-10" dirty="0">
                <a:solidFill>
                  <a:srgbClr val="FFFFFF"/>
                </a:solidFill>
                <a:latin typeface="New times roman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New times roman"/>
                <a:cs typeface="Calibri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New times roman"/>
                <a:cs typeface="Calibri"/>
              </a:rPr>
              <a:t>E</a:t>
            </a:r>
            <a:r>
              <a:rPr sz="1100" dirty="0">
                <a:solidFill>
                  <a:srgbClr val="FFFFFF"/>
                </a:solidFill>
                <a:latin typeface="New times roman"/>
                <a:cs typeface="Calibri"/>
              </a:rPr>
              <a:t>D</a:t>
            </a:r>
            <a:r>
              <a:rPr sz="1100" spc="10" dirty="0">
                <a:solidFill>
                  <a:srgbClr val="FFFFFF"/>
                </a:solidFill>
                <a:latin typeface="New times roman"/>
                <a:cs typeface="Calibri"/>
              </a:rPr>
              <a:t> </a:t>
            </a:r>
            <a:r>
              <a:rPr sz="1100" spc="-40" dirty="0">
                <a:solidFill>
                  <a:srgbClr val="F2F2F2"/>
                </a:solidFill>
                <a:latin typeface="New times roman"/>
                <a:cs typeface="Calibri"/>
              </a:rPr>
              <a:t>B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Y</a:t>
            </a:r>
            <a:endParaRPr sz="1100" dirty="0">
              <a:latin typeface="New times roman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100" spc="-2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spc="5" dirty="0">
                <a:solidFill>
                  <a:srgbClr val="F2F2F2"/>
                </a:solidFill>
                <a:latin typeface="New times roman"/>
                <a:cs typeface="Calibri"/>
              </a:rPr>
              <a:t>.</a:t>
            </a:r>
            <a:r>
              <a:rPr sz="1100" spc="-5" dirty="0">
                <a:solidFill>
                  <a:srgbClr val="F2F2F2"/>
                </a:solidFill>
                <a:latin typeface="New times roman"/>
                <a:cs typeface="Calibri"/>
              </a:rPr>
              <a:t>A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B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H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I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SH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EK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 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R</a:t>
            </a:r>
            <a:r>
              <a:rPr sz="1100" spc="-15" dirty="0">
                <a:solidFill>
                  <a:srgbClr val="F2F2F2"/>
                </a:solidFill>
                <a:latin typeface="New times roman"/>
                <a:cs typeface="Calibri"/>
              </a:rPr>
              <a:t>E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spc="-2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spc="-15" dirty="0">
                <a:solidFill>
                  <a:srgbClr val="F2F2F2"/>
                </a:solidFill>
                <a:latin typeface="New times roman"/>
                <a:cs typeface="Calibri"/>
              </a:rPr>
              <a:t>Y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(R</a:t>
            </a:r>
            <a:r>
              <a:rPr sz="1100" spc="-5" dirty="0">
                <a:solidFill>
                  <a:srgbClr val="F2F2F2"/>
                </a:solidFill>
                <a:latin typeface="New times roman"/>
                <a:cs typeface="Calibri"/>
              </a:rPr>
              <a:t>A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2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3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6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4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)</a:t>
            </a:r>
            <a:endParaRPr lang="en-US" sz="1100" dirty="0">
              <a:latin typeface="New times roman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S</a:t>
            </a:r>
            <a:r>
              <a:rPr sz="1100" spc="-5" dirty="0">
                <a:solidFill>
                  <a:srgbClr val="F2F2F2"/>
                </a:solidFill>
                <a:latin typeface="New times roman"/>
                <a:cs typeface="Calibri"/>
              </a:rPr>
              <a:t>.</a:t>
            </a:r>
            <a:r>
              <a:rPr sz="1100" spc="-15" dirty="0">
                <a:solidFill>
                  <a:srgbClr val="F2F2F2"/>
                </a:solidFill>
                <a:latin typeface="New times roman"/>
                <a:cs typeface="Calibri"/>
              </a:rPr>
              <a:t>S</a:t>
            </a:r>
            <a:r>
              <a:rPr sz="1100" spc="-90" dirty="0">
                <a:solidFill>
                  <a:srgbClr val="F2F2F2"/>
                </a:solidFill>
                <a:latin typeface="New times roman"/>
                <a:cs typeface="Calibri"/>
              </a:rPr>
              <a:t>A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TH</a:t>
            </a:r>
            <a:r>
              <a:rPr sz="1100" spc="-85" dirty="0">
                <a:solidFill>
                  <a:srgbClr val="F2F2F2"/>
                </a:solidFill>
                <a:latin typeface="New times roman"/>
                <a:cs typeface="Calibri"/>
              </a:rPr>
              <a:t>Y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A 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A</a:t>
            </a:r>
            <a:r>
              <a:rPr sz="1100" spc="-15" dirty="0">
                <a:solidFill>
                  <a:srgbClr val="F2F2F2"/>
                </a:solidFill>
                <a:latin typeface="New times roman"/>
                <a:cs typeface="Calibri"/>
              </a:rPr>
              <a:t>RR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S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H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AN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 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(RA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2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3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73</a:t>
            </a:r>
            <a:r>
              <a:rPr lang="en-US" sz="1100" dirty="0">
                <a:solidFill>
                  <a:srgbClr val="F2F2F2"/>
                </a:solidFill>
                <a:latin typeface="New times roman"/>
                <a:cs typeface="Calibri"/>
              </a:rPr>
              <a:t>)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 </a:t>
            </a:r>
            <a:endParaRPr lang="en-US" sz="1100" dirty="0">
              <a:solidFill>
                <a:srgbClr val="F2F2F2"/>
              </a:solidFill>
              <a:latin typeface="New times roman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100" spc="-140" dirty="0">
                <a:solidFill>
                  <a:srgbClr val="F2F2F2"/>
                </a:solidFill>
                <a:latin typeface="New times roman"/>
                <a:cs typeface="Calibri"/>
              </a:rPr>
              <a:t>P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.B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.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S</a:t>
            </a:r>
            <a:r>
              <a:rPr sz="1100" spc="-5" dirty="0">
                <a:solidFill>
                  <a:srgbClr val="F2F2F2"/>
                </a:solidFill>
                <a:latin typeface="New times roman"/>
                <a:cs typeface="Calibri"/>
              </a:rPr>
              <a:t>U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MA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N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TH 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R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E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spc="-20" dirty="0">
                <a:solidFill>
                  <a:srgbClr val="F2F2F2"/>
                </a:solidFill>
                <a:latin typeface="New times roman"/>
                <a:cs typeface="Calibri"/>
              </a:rPr>
              <a:t>D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Y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(</a:t>
            </a:r>
            <a:r>
              <a:rPr lang="en-US" sz="1100" spc="-10" dirty="0">
                <a:solidFill>
                  <a:srgbClr val="F2F2F2"/>
                </a:solidFill>
                <a:latin typeface="New times roman"/>
                <a:cs typeface="Calibri"/>
              </a:rPr>
              <a:t>RA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2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3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0</a:t>
            </a:r>
            <a:r>
              <a:rPr sz="1100" spc="-10" dirty="0">
                <a:solidFill>
                  <a:srgbClr val="F2F2F2"/>
                </a:solidFill>
                <a:latin typeface="New times roman"/>
                <a:cs typeface="Calibri"/>
              </a:rPr>
              <a:t>1</a:t>
            </a:r>
            <a:r>
              <a:rPr sz="1100" dirty="0">
                <a:solidFill>
                  <a:srgbClr val="F2F2F2"/>
                </a:solidFill>
                <a:latin typeface="New times roman"/>
                <a:cs typeface="Calibri"/>
              </a:rPr>
              <a:t>88</a:t>
            </a:r>
            <a:r>
              <a:rPr lang="en-US" sz="1100" dirty="0">
                <a:solidFill>
                  <a:srgbClr val="F2F2F2"/>
                </a:solidFill>
                <a:latin typeface="New times roman"/>
                <a:cs typeface="Calibri"/>
              </a:rPr>
              <a:t>)</a:t>
            </a:r>
            <a:endParaRPr sz="1100" dirty="0">
              <a:latin typeface="New times roman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492" y="1601723"/>
            <a:ext cx="9779508" cy="772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3676" y="1735714"/>
            <a:ext cx="2350776" cy="345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3926" y="1714865"/>
            <a:ext cx="410845" cy="294640"/>
          </a:xfrm>
          <a:custGeom>
            <a:avLst/>
            <a:gdLst/>
            <a:ahLst/>
            <a:cxnLst/>
            <a:rect l="l" t="t" r="r" b="b"/>
            <a:pathLst>
              <a:path w="410845" h="294639">
                <a:moveTo>
                  <a:pt x="108615" y="89404"/>
                </a:moveTo>
                <a:lnTo>
                  <a:pt x="58678" y="99257"/>
                </a:lnTo>
                <a:lnTo>
                  <a:pt x="18738" y="129737"/>
                </a:lnTo>
                <a:lnTo>
                  <a:pt x="1449" y="173479"/>
                </a:lnTo>
                <a:lnTo>
                  <a:pt x="0" y="203290"/>
                </a:lnTo>
                <a:lnTo>
                  <a:pt x="1349" y="215217"/>
                </a:lnTo>
                <a:lnTo>
                  <a:pt x="21131" y="261123"/>
                </a:lnTo>
                <a:lnTo>
                  <a:pt x="52222" y="283956"/>
                </a:lnTo>
                <a:lnTo>
                  <a:pt x="102175" y="294229"/>
                </a:lnTo>
                <a:lnTo>
                  <a:pt x="118605" y="294470"/>
                </a:lnTo>
                <a:lnTo>
                  <a:pt x="130427" y="293493"/>
                </a:lnTo>
                <a:lnTo>
                  <a:pt x="168826" y="283596"/>
                </a:lnTo>
                <a:lnTo>
                  <a:pt x="196127" y="265257"/>
                </a:lnTo>
                <a:lnTo>
                  <a:pt x="100940" y="265257"/>
                </a:lnTo>
                <a:lnTo>
                  <a:pt x="88556" y="263030"/>
                </a:lnTo>
                <a:lnTo>
                  <a:pt x="50430" y="232602"/>
                </a:lnTo>
                <a:lnTo>
                  <a:pt x="43014" y="182251"/>
                </a:lnTo>
                <a:lnTo>
                  <a:pt x="44920" y="170309"/>
                </a:lnTo>
                <a:lnTo>
                  <a:pt x="63925" y="134329"/>
                </a:lnTo>
                <a:lnTo>
                  <a:pt x="99799" y="118807"/>
                </a:lnTo>
                <a:lnTo>
                  <a:pt x="113673" y="117988"/>
                </a:lnTo>
                <a:lnTo>
                  <a:pt x="199452" y="117988"/>
                </a:lnTo>
                <a:lnTo>
                  <a:pt x="194613" y="112925"/>
                </a:lnTo>
                <a:lnTo>
                  <a:pt x="160094" y="95059"/>
                </a:lnTo>
                <a:lnTo>
                  <a:pt x="124444" y="89710"/>
                </a:lnTo>
                <a:lnTo>
                  <a:pt x="108615" y="89404"/>
                </a:lnTo>
                <a:close/>
              </a:path>
              <a:path w="410845" h="294639">
                <a:moveTo>
                  <a:pt x="199452" y="117988"/>
                </a:moveTo>
                <a:lnTo>
                  <a:pt x="113673" y="117988"/>
                </a:lnTo>
                <a:lnTo>
                  <a:pt x="126307" y="118731"/>
                </a:lnTo>
                <a:lnTo>
                  <a:pt x="138440" y="121201"/>
                </a:lnTo>
                <a:lnTo>
                  <a:pt x="170223" y="142892"/>
                </a:lnTo>
                <a:lnTo>
                  <a:pt x="182152" y="179276"/>
                </a:lnTo>
                <a:lnTo>
                  <a:pt x="182812" y="192298"/>
                </a:lnTo>
                <a:lnTo>
                  <a:pt x="182488" y="200826"/>
                </a:lnTo>
                <a:lnTo>
                  <a:pt x="163144" y="248278"/>
                </a:lnTo>
                <a:lnTo>
                  <a:pt x="118533" y="265162"/>
                </a:lnTo>
                <a:lnTo>
                  <a:pt x="100940" y="265257"/>
                </a:lnTo>
                <a:lnTo>
                  <a:pt x="196127" y="265257"/>
                </a:lnTo>
                <a:lnTo>
                  <a:pt x="219963" y="227900"/>
                </a:lnTo>
                <a:lnTo>
                  <a:pt x="225728" y="190012"/>
                </a:lnTo>
                <a:lnTo>
                  <a:pt x="225484" y="181471"/>
                </a:lnTo>
                <a:lnTo>
                  <a:pt x="217368" y="144019"/>
                </a:lnTo>
                <a:lnTo>
                  <a:pt x="204557" y="123329"/>
                </a:lnTo>
                <a:lnTo>
                  <a:pt x="199452" y="117988"/>
                </a:lnTo>
                <a:close/>
              </a:path>
              <a:path w="410845" h="294639">
                <a:moveTo>
                  <a:pt x="339266" y="121676"/>
                </a:moveTo>
                <a:lnTo>
                  <a:pt x="297631" y="121676"/>
                </a:lnTo>
                <a:lnTo>
                  <a:pt x="297631" y="286664"/>
                </a:lnTo>
                <a:lnTo>
                  <a:pt x="297874" y="287548"/>
                </a:lnTo>
                <a:lnTo>
                  <a:pt x="298636" y="288310"/>
                </a:lnTo>
                <a:lnTo>
                  <a:pt x="299277" y="289072"/>
                </a:lnTo>
                <a:lnTo>
                  <a:pt x="314395" y="291998"/>
                </a:lnTo>
                <a:lnTo>
                  <a:pt x="322502" y="291998"/>
                </a:lnTo>
                <a:lnTo>
                  <a:pt x="339266" y="286664"/>
                </a:lnTo>
                <a:lnTo>
                  <a:pt x="339266" y="121676"/>
                </a:lnTo>
                <a:close/>
              </a:path>
              <a:path w="410845" h="294639">
                <a:moveTo>
                  <a:pt x="391082" y="93238"/>
                </a:moveTo>
                <a:lnTo>
                  <a:pt x="264346" y="93238"/>
                </a:lnTo>
                <a:lnTo>
                  <a:pt x="263219" y="93482"/>
                </a:lnTo>
                <a:lnTo>
                  <a:pt x="262182" y="94000"/>
                </a:lnTo>
                <a:lnTo>
                  <a:pt x="261177" y="94487"/>
                </a:lnTo>
                <a:lnTo>
                  <a:pt x="260293" y="95249"/>
                </a:lnTo>
                <a:lnTo>
                  <a:pt x="259653" y="96530"/>
                </a:lnTo>
                <a:lnTo>
                  <a:pt x="259012" y="97688"/>
                </a:lnTo>
                <a:lnTo>
                  <a:pt x="258494" y="99212"/>
                </a:lnTo>
                <a:lnTo>
                  <a:pt x="258129" y="100980"/>
                </a:lnTo>
                <a:lnTo>
                  <a:pt x="257885" y="102748"/>
                </a:lnTo>
                <a:lnTo>
                  <a:pt x="257610" y="104912"/>
                </a:lnTo>
                <a:lnTo>
                  <a:pt x="257610" y="112532"/>
                </a:lnTo>
                <a:lnTo>
                  <a:pt x="258250" y="116220"/>
                </a:lnTo>
                <a:lnTo>
                  <a:pt x="259653" y="118384"/>
                </a:lnTo>
                <a:lnTo>
                  <a:pt x="261055" y="120670"/>
                </a:lnTo>
                <a:lnTo>
                  <a:pt x="262944" y="121676"/>
                </a:lnTo>
                <a:lnTo>
                  <a:pt x="392241" y="121676"/>
                </a:lnTo>
                <a:lnTo>
                  <a:pt x="394283" y="120670"/>
                </a:lnTo>
                <a:lnTo>
                  <a:pt x="395807" y="118384"/>
                </a:lnTo>
                <a:lnTo>
                  <a:pt x="397331" y="116220"/>
                </a:lnTo>
                <a:lnTo>
                  <a:pt x="398093" y="112532"/>
                </a:lnTo>
                <a:lnTo>
                  <a:pt x="398093" y="104912"/>
                </a:lnTo>
                <a:lnTo>
                  <a:pt x="395654" y="96530"/>
                </a:lnTo>
                <a:lnTo>
                  <a:pt x="394892" y="95249"/>
                </a:lnTo>
                <a:lnTo>
                  <a:pt x="394130" y="94487"/>
                </a:lnTo>
                <a:lnTo>
                  <a:pt x="393124" y="94000"/>
                </a:lnTo>
                <a:lnTo>
                  <a:pt x="392241" y="93482"/>
                </a:lnTo>
                <a:lnTo>
                  <a:pt x="391082" y="93238"/>
                </a:lnTo>
                <a:close/>
              </a:path>
              <a:path w="410845" h="294639">
                <a:moveTo>
                  <a:pt x="376239" y="0"/>
                </a:moveTo>
                <a:lnTo>
                  <a:pt x="332333" y="6451"/>
                </a:lnTo>
                <a:lnTo>
                  <a:pt x="300044" y="47732"/>
                </a:lnTo>
                <a:lnTo>
                  <a:pt x="297631" y="73913"/>
                </a:lnTo>
                <a:lnTo>
                  <a:pt x="297631" y="93238"/>
                </a:lnTo>
                <a:lnTo>
                  <a:pt x="339266" y="93238"/>
                </a:lnTo>
                <a:lnTo>
                  <a:pt x="339266" y="64922"/>
                </a:lnTo>
                <a:lnTo>
                  <a:pt x="339906" y="58064"/>
                </a:lnTo>
                <a:lnTo>
                  <a:pt x="341065" y="52456"/>
                </a:lnTo>
                <a:lnTo>
                  <a:pt x="342192" y="46878"/>
                </a:lnTo>
                <a:lnTo>
                  <a:pt x="344113" y="42306"/>
                </a:lnTo>
                <a:lnTo>
                  <a:pt x="366973" y="28468"/>
                </a:lnTo>
                <a:lnTo>
                  <a:pt x="410067" y="28468"/>
                </a:lnTo>
                <a:lnTo>
                  <a:pt x="410529" y="26548"/>
                </a:lnTo>
                <a:lnTo>
                  <a:pt x="410650" y="24536"/>
                </a:lnTo>
                <a:lnTo>
                  <a:pt x="410650" y="19202"/>
                </a:lnTo>
                <a:lnTo>
                  <a:pt x="406322" y="7132"/>
                </a:lnTo>
                <a:lnTo>
                  <a:pt x="405316" y="6248"/>
                </a:lnTo>
                <a:lnTo>
                  <a:pt x="381938" y="518"/>
                </a:lnTo>
                <a:lnTo>
                  <a:pt x="376239" y="0"/>
                </a:lnTo>
                <a:close/>
              </a:path>
              <a:path w="410845" h="294639">
                <a:moveTo>
                  <a:pt x="410067" y="28468"/>
                </a:moveTo>
                <a:lnTo>
                  <a:pt x="377763" y="28468"/>
                </a:lnTo>
                <a:lnTo>
                  <a:pt x="381694" y="28834"/>
                </a:lnTo>
                <a:lnTo>
                  <a:pt x="388552" y="30114"/>
                </a:lnTo>
                <a:lnTo>
                  <a:pt x="391479" y="30754"/>
                </a:lnTo>
                <a:lnTo>
                  <a:pt x="398702" y="32918"/>
                </a:lnTo>
                <a:lnTo>
                  <a:pt x="400501" y="33527"/>
                </a:lnTo>
                <a:lnTo>
                  <a:pt x="402268" y="34168"/>
                </a:lnTo>
                <a:lnTo>
                  <a:pt x="403671" y="34564"/>
                </a:lnTo>
                <a:lnTo>
                  <a:pt x="405835" y="34564"/>
                </a:lnTo>
                <a:lnTo>
                  <a:pt x="406719" y="34289"/>
                </a:lnTo>
                <a:lnTo>
                  <a:pt x="409767" y="29717"/>
                </a:lnTo>
                <a:lnTo>
                  <a:pt x="410067" y="28468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7357" y="1716389"/>
            <a:ext cx="3207490" cy="364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4586" y="1716389"/>
            <a:ext cx="1305549" cy="293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0492" y="2135123"/>
            <a:ext cx="2258568" cy="771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9504" y="2249789"/>
            <a:ext cx="1680097" cy="3647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0492" y="3118103"/>
            <a:ext cx="2723387" cy="385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720" y="3182111"/>
            <a:ext cx="957571" cy="142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9672" y="3175132"/>
            <a:ext cx="1008125" cy="1856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0492" y="3598164"/>
            <a:ext cx="2441447" cy="26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9885" y="3642609"/>
            <a:ext cx="1227200" cy="1477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0619" y="3642609"/>
            <a:ext cx="483498" cy="118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0492" y="3864864"/>
            <a:ext cx="3177539" cy="266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9254" y="3909309"/>
            <a:ext cx="604134" cy="147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28291" y="3908678"/>
            <a:ext cx="892317" cy="1193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8819" y="3944873"/>
            <a:ext cx="336316" cy="1121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50685" y="3914775"/>
            <a:ext cx="281940" cy="113664"/>
          </a:xfrm>
          <a:custGeom>
            <a:avLst/>
            <a:gdLst/>
            <a:ahLst/>
            <a:cxnLst/>
            <a:rect l="l" t="t" r="r" b="b"/>
            <a:pathLst>
              <a:path w="281939" h="113664">
                <a:moveTo>
                  <a:pt x="30998" y="43184"/>
                </a:moveTo>
                <a:lnTo>
                  <a:pt x="15239" y="43184"/>
                </a:lnTo>
                <a:lnTo>
                  <a:pt x="15239" y="91820"/>
                </a:lnTo>
                <a:lnTo>
                  <a:pt x="35935" y="113025"/>
                </a:lnTo>
                <a:lnTo>
                  <a:pt x="43433" y="113025"/>
                </a:lnTo>
                <a:lnTo>
                  <a:pt x="44836" y="112775"/>
                </a:lnTo>
                <a:lnTo>
                  <a:pt x="46360" y="112644"/>
                </a:lnTo>
                <a:lnTo>
                  <a:pt x="54863" y="109859"/>
                </a:lnTo>
                <a:lnTo>
                  <a:pt x="55382" y="109478"/>
                </a:lnTo>
                <a:lnTo>
                  <a:pt x="55747" y="108716"/>
                </a:lnTo>
                <a:lnTo>
                  <a:pt x="56022" y="107822"/>
                </a:lnTo>
                <a:lnTo>
                  <a:pt x="56266" y="106929"/>
                </a:lnTo>
                <a:lnTo>
                  <a:pt x="56387" y="105668"/>
                </a:lnTo>
                <a:lnTo>
                  <a:pt x="56387" y="103001"/>
                </a:lnTo>
                <a:lnTo>
                  <a:pt x="56266" y="102107"/>
                </a:lnTo>
                <a:lnTo>
                  <a:pt x="56094" y="101214"/>
                </a:lnTo>
                <a:lnTo>
                  <a:pt x="38618" y="101214"/>
                </a:lnTo>
                <a:lnTo>
                  <a:pt x="35448" y="99821"/>
                </a:lnTo>
                <a:lnTo>
                  <a:pt x="33649" y="97154"/>
                </a:lnTo>
                <a:lnTo>
                  <a:pt x="31882" y="94487"/>
                </a:lnTo>
                <a:lnTo>
                  <a:pt x="30998" y="90546"/>
                </a:lnTo>
                <a:lnTo>
                  <a:pt x="30998" y="43184"/>
                </a:lnTo>
                <a:close/>
              </a:path>
              <a:path w="281939" h="113664">
                <a:moveTo>
                  <a:pt x="88513" y="31622"/>
                </a:moveTo>
                <a:lnTo>
                  <a:pt x="2804" y="31622"/>
                </a:lnTo>
                <a:lnTo>
                  <a:pt x="2285" y="31754"/>
                </a:lnTo>
                <a:lnTo>
                  <a:pt x="1920" y="32003"/>
                </a:lnTo>
                <a:lnTo>
                  <a:pt x="1402" y="32135"/>
                </a:lnTo>
                <a:lnTo>
                  <a:pt x="1158" y="32516"/>
                </a:lnTo>
                <a:lnTo>
                  <a:pt x="883" y="33015"/>
                </a:lnTo>
                <a:lnTo>
                  <a:pt x="640" y="33396"/>
                </a:lnTo>
                <a:lnTo>
                  <a:pt x="396" y="34040"/>
                </a:lnTo>
                <a:lnTo>
                  <a:pt x="274" y="34802"/>
                </a:lnTo>
                <a:lnTo>
                  <a:pt x="121" y="35564"/>
                </a:lnTo>
                <a:lnTo>
                  <a:pt x="0" y="36444"/>
                </a:lnTo>
                <a:lnTo>
                  <a:pt x="0" y="39492"/>
                </a:lnTo>
                <a:lnTo>
                  <a:pt x="274" y="40898"/>
                </a:lnTo>
                <a:lnTo>
                  <a:pt x="883" y="41778"/>
                </a:lnTo>
                <a:lnTo>
                  <a:pt x="1402" y="42803"/>
                </a:lnTo>
                <a:lnTo>
                  <a:pt x="2164" y="43184"/>
                </a:lnTo>
                <a:lnTo>
                  <a:pt x="75559" y="43184"/>
                </a:lnTo>
                <a:lnTo>
                  <a:pt x="75559" y="109977"/>
                </a:lnTo>
                <a:lnTo>
                  <a:pt x="75712" y="110358"/>
                </a:lnTo>
                <a:lnTo>
                  <a:pt x="75956" y="110621"/>
                </a:lnTo>
                <a:lnTo>
                  <a:pt x="76199" y="111002"/>
                </a:lnTo>
                <a:lnTo>
                  <a:pt x="76718" y="111251"/>
                </a:lnTo>
                <a:lnTo>
                  <a:pt x="77358" y="111501"/>
                </a:lnTo>
                <a:lnTo>
                  <a:pt x="78760" y="111882"/>
                </a:lnTo>
                <a:lnTo>
                  <a:pt x="80771" y="112145"/>
                </a:lnTo>
                <a:lnTo>
                  <a:pt x="86380" y="112145"/>
                </a:lnTo>
                <a:lnTo>
                  <a:pt x="88391" y="111882"/>
                </a:lnTo>
                <a:lnTo>
                  <a:pt x="89275" y="111632"/>
                </a:lnTo>
                <a:lnTo>
                  <a:pt x="89915" y="111501"/>
                </a:lnTo>
                <a:lnTo>
                  <a:pt x="90952" y="111002"/>
                </a:lnTo>
                <a:lnTo>
                  <a:pt x="91196" y="110621"/>
                </a:lnTo>
                <a:lnTo>
                  <a:pt x="91439" y="110358"/>
                </a:lnTo>
                <a:lnTo>
                  <a:pt x="91561" y="109977"/>
                </a:lnTo>
                <a:lnTo>
                  <a:pt x="91561" y="34670"/>
                </a:lnTo>
                <a:lnTo>
                  <a:pt x="91196" y="33527"/>
                </a:lnTo>
                <a:lnTo>
                  <a:pt x="90434" y="32765"/>
                </a:lnTo>
                <a:lnTo>
                  <a:pt x="89794" y="32003"/>
                </a:lnTo>
                <a:lnTo>
                  <a:pt x="88513" y="31622"/>
                </a:lnTo>
                <a:close/>
              </a:path>
              <a:path w="281939" h="113664">
                <a:moveTo>
                  <a:pt x="54498" y="98810"/>
                </a:moveTo>
                <a:lnTo>
                  <a:pt x="53614" y="98810"/>
                </a:lnTo>
                <a:lnTo>
                  <a:pt x="53096" y="98928"/>
                </a:lnTo>
                <a:lnTo>
                  <a:pt x="52456" y="99191"/>
                </a:lnTo>
                <a:lnTo>
                  <a:pt x="51815" y="99440"/>
                </a:lnTo>
                <a:lnTo>
                  <a:pt x="51053" y="99690"/>
                </a:lnTo>
                <a:lnTo>
                  <a:pt x="50170" y="100071"/>
                </a:lnTo>
                <a:lnTo>
                  <a:pt x="49286" y="100334"/>
                </a:lnTo>
                <a:lnTo>
                  <a:pt x="48280" y="100583"/>
                </a:lnTo>
                <a:lnTo>
                  <a:pt x="47122" y="100833"/>
                </a:lnTo>
                <a:lnTo>
                  <a:pt x="45841" y="101096"/>
                </a:lnTo>
                <a:lnTo>
                  <a:pt x="44592" y="101214"/>
                </a:lnTo>
                <a:lnTo>
                  <a:pt x="56094" y="101214"/>
                </a:lnTo>
                <a:lnTo>
                  <a:pt x="55900" y="100202"/>
                </a:lnTo>
                <a:lnTo>
                  <a:pt x="55747" y="99821"/>
                </a:lnTo>
                <a:lnTo>
                  <a:pt x="55625" y="99440"/>
                </a:lnTo>
                <a:lnTo>
                  <a:pt x="55382" y="99191"/>
                </a:lnTo>
                <a:lnTo>
                  <a:pt x="55138" y="99059"/>
                </a:lnTo>
                <a:lnTo>
                  <a:pt x="54742" y="98928"/>
                </a:lnTo>
                <a:lnTo>
                  <a:pt x="54498" y="98810"/>
                </a:lnTo>
                <a:close/>
              </a:path>
              <a:path w="281939" h="113664">
                <a:moveTo>
                  <a:pt x="24658" y="10917"/>
                </a:moveTo>
                <a:lnTo>
                  <a:pt x="21610" y="10917"/>
                </a:lnTo>
                <a:lnTo>
                  <a:pt x="20330" y="11048"/>
                </a:lnTo>
                <a:lnTo>
                  <a:pt x="19324" y="11180"/>
                </a:lnTo>
                <a:lnTo>
                  <a:pt x="18287" y="11298"/>
                </a:lnTo>
                <a:lnTo>
                  <a:pt x="17404" y="11429"/>
                </a:lnTo>
                <a:lnTo>
                  <a:pt x="16763" y="11679"/>
                </a:lnTo>
                <a:lnTo>
                  <a:pt x="16276" y="11942"/>
                </a:lnTo>
                <a:lnTo>
                  <a:pt x="15758" y="12191"/>
                </a:lnTo>
                <a:lnTo>
                  <a:pt x="15636" y="12572"/>
                </a:lnTo>
                <a:lnTo>
                  <a:pt x="15361" y="12953"/>
                </a:lnTo>
                <a:lnTo>
                  <a:pt x="15239" y="13334"/>
                </a:lnTo>
                <a:lnTo>
                  <a:pt x="15239" y="31622"/>
                </a:lnTo>
                <a:lnTo>
                  <a:pt x="30998" y="31622"/>
                </a:lnTo>
                <a:lnTo>
                  <a:pt x="30998" y="13334"/>
                </a:lnTo>
                <a:lnTo>
                  <a:pt x="30876" y="12953"/>
                </a:lnTo>
                <a:lnTo>
                  <a:pt x="30601" y="12572"/>
                </a:lnTo>
                <a:lnTo>
                  <a:pt x="30358" y="12191"/>
                </a:lnTo>
                <a:lnTo>
                  <a:pt x="26029" y="11048"/>
                </a:lnTo>
                <a:lnTo>
                  <a:pt x="24658" y="10917"/>
                </a:lnTo>
                <a:close/>
              </a:path>
              <a:path w="281939" h="113664">
                <a:moveTo>
                  <a:pt x="87386" y="0"/>
                </a:moveTo>
                <a:lnTo>
                  <a:pt x="79888" y="0"/>
                </a:lnTo>
                <a:lnTo>
                  <a:pt x="77358" y="630"/>
                </a:lnTo>
                <a:lnTo>
                  <a:pt x="75956" y="1773"/>
                </a:lnTo>
                <a:lnTo>
                  <a:pt x="74554" y="3047"/>
                </a:lnTo>
                <a:lnTo>
                  <a:pt x="73792" y="5202"/>
                </a:lnTo>
                <a:lnTo>
                  <a:pt x="73792" y="11679"/>
                </a:lnTo>
                <a:lnTo>
                  <a:pt x="74554" y="13847"/>
                </a:lnTo>
                <a:lnTo>
                  <a:pt x="75834" y="14990"/>
                </a:lnTo>
                <a:lnTo>
                  <a:pt x="77236" y="16133"/>
                </a:lnTo>
                <a:lnTo>
                  <a:pt x="79766" y="16632"/>
                </a:lnTo>
                <a:lnTo>
                  <a:pt x="87264" y="16632"/>
                </a:lnTo>
                <a:lnTo>
                  <a:pt x="89794" y="16133"/>
                </a:lnTo>
                <a:lnTo>
                  <a:pt x="91196" y="14990"/>
                </a:lnTo>
                <a:lnTo>
                  <a:pt x="92720" y="13715"/>
                </a:lnTo>
                <a:lnTo>
                  <a:pt x="93360" y="11561"/>
                </a:lnTo>
                <a:lnTo>
                  <a:pt x="93360" y="5084"/>
                </a:lnTo>
                <a:lnTo>
                  <a:pt x="92720" y="2916"/>
                </a:lnTo>
                <a:lnTo>
                  <a:pt x="89915" y="630"/>
                </a:lnTo>
                <a:lnTo>
                  <a:pt x="87386" y="0"/>
                </a:lnTo>
                <a:close/>
              </a:path>
              <a:path w="281939" h="113664">
                <a:moveTo>
                  <a:pt x="120914" y="31241"/>
                </a:moveTo>
                <a:lnTo>
                  <a:pt x="114940" y="31241"/>
                </a:lnTo>
                <a:lnTo>
                  <a:pt x="113934" y="31373"/>
                </a:lnTo>
                <a:lnTo>
                  <a:pt x="112897" y="31373"/>
                </a:lnTo>
                <a:lnTo>
                  <a:pt x="112135" y="31491"/>
                </a:lnTo>
                <a:lnTo>
                  <a:pt x="111526" y="31754"/>
                </a:lnTo>
                <a:lnTo>
                  <a:pt x="110886" y="31872"/>
                </a:lnTo>
                <a:lnTo>
                  <a:pt x="110489" y="32135"/>
                </a:lnTo>
                <a:lnTo>
                  <a:pt x="110002" y="32897"/>
                </a:lnTo>
                <a:lnTo>
                  <a:pt x="109849" y="33278"/>
                </a:lnTo>
                <a:lnTo>
                  <a:pt x="109849" y="34539"/>
                </a:lnTo>
                <a:lnTo>
                  <a:pt x="110002" y="34920"/>
                </a:lnTo>
                <a:lnTo>
                  <a:pt x="110124" y="35432"/>
                </a:lnTo>
                <a:lnTo>
                  <a:pt x="110368" y="35945"/>
                </a:lnTo>
                <a:lnTo>
                  <a:pt x="110489" y="36575"/>
                </a:lnTo>
                <a:lnTo>
                  <a:pt x="110764" y="37206"/>
                </a:lnTo>
                <a:lnTo>
                  <a:pt x="140086" y="109097"/>
                </a:lnTo>
                <a:lnTo>
                  <a:pt x="140329" y="109727"/>
                </a:lnTo>
                <a:lnTo>
                  <a:pt x="140726" y="110108"/>
                </a:lnTo>
                <a:lnTo>
                  <a:pt x="143774" y="111632"/>
                </a:lnTo>
                <a:lnTo>
                  <a:pt x="144901" y="111882"/>
                </a:lnTo>
                <a:lnTo>
                  <a:pt x="147462" y="112145"/>
                </a:lnTo>
                <a:lnTo>
                  <a:pt x="154442" y="112145"/>
                </a:lnTo>
                <a:lnTo>
                  <a:pt x="158130" y="111764"/>
                </a:lnTo>
                <a:lnTo>
                  <a:pt x="158892" y="111501"/>
                </a:lnTo>
                <a:lnTo>
                  <a:pt x="159776" y="111383"/>
                </a:lnTo>
                <a:lnTo>
                  <a:pt x="160416" y="111002"/>
                </a:lnTo>
                <a:lnTo>
                  <a:pt x="160781" y="110621"/>
                </a:lnTo>
                <a:lnTo>
                  <a:pt x="161178" y="110240"/>
                </a:lnTo>
                <a:lnTo>
                  <a:pt x="161543" y="109727"/>
                </a:lnTo>
                <a:lnTo>
                  <a:pt x="161818" y="109097"/>
                </a:lnTo>
                <a:lnTo>
                  <a:pt x="166635" y="97286"/>
                </a:lnTo>
                <a:lnTo>
                  <a:pt x="151516" y="97286"/>
                </a:lnTo>
                <a:lnTo>
                  <a:pt x="151150" y="96261"/>
                </a:lnTo>
                <a:lnTo>
                  <a:pt x="126766" y="33908"/>
                </a:lnTo>
                <a:lnTo>
                  <a:pt x="124602" y="31872"/>
                </a:lnTo>
                <a:lnTo>
                  <a:pt x="124084" y="31622"/>
                </a:lnTo>
                <a:lnTo>
                  <a:pt x="123200" y="31491"/>
                </a:lnTo>
                <a:lnTo>
                  <a:pt x="122041" y="31373"/>
                </a:lnTo>
                <a:lnTo>
                  <a:pt x="120914" y="31241"/>
                </a:lnTo>
                <a:close/>
              </a:path>
              <a:path w="281939" h="113664">
                <a:moveTo>
                  <a:pt x="187330" y="31241"/>
                </a:moveTo>
                <a:lnTo>
                  <a:pt x="181477" y="31241"/>
                </a:lnTo>
                <a:lnTo>
                  <a:pt x="180472" y="31373"/>
                </a:lnTo>
                <a:lnTo>
                  <a:pt x="179344" y="31491"/>
                </a:lnTo>
                <a:lnTo>
                  <a:pt x="178582" y="31622"/>
                </a:lnTo>
                <a:lnTo>
                  <a:pt x="177942" y="31872"/>
                </a:lnTo>
                <a:lnTo>
                  <a:pt x="177302" y="32003"/>
                </a:lnTo>
                <a:lnTo>
                  <a:pt x="176905" y="32384"/>
                </a:lnTo>
                <a:lnTo>
                  <a:pt x="176540" y="32634"/>
                </a:lnTo>
                <a:lnTo>
                  <a:pt x="176143" y="33015"/>
                </a:lnTo>
                <a:lnTo>
                  <a:pt x="176021" y="33396"/>
                </a:lnTo>
                <a:lnTo>
                  <a:pt x="175900" y="33908"/>
                </a:lnTo>
                <a:lnTo>
                  <a:pt x="151759" y="96261"/>
                </a:lnTo>
                <a:lnTo>
                  <a:pt x="151516" y="97286"/>
                </a:lnTo>
                <a:lnTo>
                  <a:pt x="166635" y="97286"/>
                </a:lnTo>
                <a:lnTo>
                  <a:pt x="191140" y="37206"/>
                </a:lnTo>
                <a:lnTo>
                  <a:pt x="191383" y="36444"/>
                </a:lnTo>
                <a:lnTo>
                  <a:pt x="191536" y="36063"/>
                </a:lnTo>
                <a:lnTo>
                  <a:pt x="191658" y="35813"/>
                </a:lnTo>
                <a:lnTo>
                  <a:pt x="191780" y="35432"/>
                </a:lnTo>
                <a:lnTo>
                  <a:pt x="191780" y="35183"/>
                </a:lnTo>
                <a:lnTo>
                  <a:pt x="191902" y="34920"/>
                </a:lnTo>
                <a:lnTo>
                  <a:pt x="191902" y="34158"/>
                </a:lnTo>
                <a:lnTo>
                  <a:pt x="192023" y="33908"/>
                </a:lnTo>
                <a:lnTo>
                  <a:pt x="192023" y="33278"/>
                </a:lnTo>
                <a:lnTo>
                  <a:pt x="190499" y="31754"/>
                </a:lnTo>
                <a:lnTo>
                  <a:pt x="190012" y="31491"/>
                </a:lnTo>
                <a:lnTo>
                  <a:pt x="189250" y="31373"/>
                </a:lnTo>
                <a:lnTo>
                  <a:pt x="188213" y="31373"/>
                </a:lnTo>
                <a:lnTo>
                  <a:pt x="187330" y="31241"/>
                </a:lnTo>
                <a:close/>
              </a:path>
              <a:path w="281939" h="113664">
                <a:moveTo>
                  <a:pt x="250576" y="30098"/>
                </a:moveTo>
                <a:lnTo>
                  <a:pt x="237378" y="30098"/>
                </a:lnTo>
                <a:lnTo>
                  <a:pt x="231647" y="30992"/>
                </a:lnTo>
                <a:lnTo>
                  <a:pt x="226588" y="33015"/>
                </a:lnTo>
                <a:lnTo>
                  <a:pt x="221498" y="34920"/>
                </a:lnTo>
                <a:lnTo>
                  <a:pt x="205252" y="54482"/>
                </a:lnTo>
                <a:lnTo>
                  <a:pt x="203332" y="59685"/>
                </a:lnTo>
                <a:lnTo>
                  <a:pt x="202326" y="65531"/>
                </a:lnTo>
                <a:lnTo>
                  <a:pt x="202326" y="78866"/>
                </a:lnTo>
                <a:lnTo>
                  <a:pt x="232166" y="112394"/>
                </a:lnTo>
                <a:lnTo>
                  <a:pt x="238384" y="113288"/>
                </a:lnTo>
                <a:lnTo>
                  <a:pt x="249570" y="113288"/>
                </a:lnTo>
                <a:lnTo>
                  <a:pt x="274960" y="107822"/>
                </a:lnTo>
                <a:lnTo>
                  <a:pt x="276118" y="107310"/>
                </a:lnTo>
                <a:lnTo>
                  <a:pt x="276727" y="106679"/>
                </a:lnTo>
                <a:lnTo>
                  <a:pt x="277002" y="106430"/>
                </a:lnTo>
                <a:lnTo>
                  <a:pt x="277246" y="106049"/>
                </a:lnTo>
                <a:lnTo>
                  <a:pt x="277489" y="105786"/>
                </a:lnTo>
                <a:lnTo>
                  <a:pt x="277642" y="105405"/>
                </a:lnTo>
                <a:lnTo>
                  <a:pt x="277764" y="104906"/>
                </a:lnTo>
                <a:lnTo>
                  <a:pt x="277886" y="104525"/>
                </a:lnTo>
                <a:lnTo>
                  <a:pt x="277886" y="104012"/>
                </a:lnTo>
                <a:lnTo>
                  <a:pt x="278008" y="103500"/>
                </a:lnTo>
                <a:lnTo>
                  <a:pt x="278008" y="101976"/>
                </a:lnTo>
                <a:lnTo>
                  <a:pt x="241828" y="101976"/>
                </a:lnTo>
                <a:lnTo>
                  <a:pt x="237378" y="101345"/>
                </a:lnTo>
                <a:lnTo>
                  <a:pt x="233812" y="100071"/>
                </a:lnTo>
                <a:lnTo>
                  <a:pt x="230123" y="98678"/>
                </a:lnTo>
                <a:lnTo>
                  <a:pt x="227197" y="96905"/>
                </a:lnTo>
                <a:lnTo>
                  <a:pt x="225064" y="94487"/>
                </a:lnTo>
                <a:lnTo>
                  <a:pt x="222778" y="92070"/>
                </a:lnTo>
                <a:lnTo>
                  <a:pt x="221101" y="89153"/>
                </a:lnTo>
                <a:lnTo>
                  <a:pt x="220217" y="85856"/>
                </a:lnTo>
                <a:lnTo>
                  <a:pt x="219212" y="82427"/>
                </a:lnTo>
                <a:lnTo>
                  <a:pt x="218693" y="78617"/>
                </a:lnTo>
                <a:lnTo>
                  <a:pt x="218693" y="74426"/>
                </a:lnTo>
                <a:lnTo>
                  <a:pt x="277124" y="74426"/>
                </a:lnTo>
                <a:lnTo>
                  <a:pt x="278648" y="74045"/>
                </a:lnTo>
                <a:lnTo>
                  <a:pt x="279775" y="73020"/>
                </a:lnTo>
                <a:lnTo>
                  <a:pt x="281056" y="72140"/>
                </a:lnTo>
                <a:lnTo>
                  <a:pt x="281696" y="70616"/>
                </a:lnTo>
                <a:lnTo>
                  <a:pt x="281696" y="64257"/>
                </a:lnTo>
                <a:lnTo>
                  <a:pt x="218693" y="64257"/>
                </a:lnTo>
                <a:lnTo>
                  <a:pt x="218815" y="61209"/>
                </a:lnTo>
                <a:lnTo>
                  <a:pt x="219455" y="58292"/>
                </a:lnTo>
                <a:lnTo>
                  <a:pt x="220614" y="55376"/>
                </a:lnTo>
                <a:lnTo>
                  <a:pt x="221620" y="52577"/>
                </a:lnTo>
                <a:lnTo>
                  <a:pt x="223144" y="50160"/>
                </a:lnTo>
                <a:lnTo>
                  <a:pt x="225186" y="48005"/>
                </a:lnTo>
                <a:lnTo>
                  <a:pt x="227197" y="45851"/>
                </a:lnTo>
                <a:lnTo>
                  <a:pt x="229636" y="44195"/>
                </a:lnTo>
                <a:lnTo>
                  <a:pt x="232684" y="42803"/>
                </a:lnTo>
                <a:lnTo>
                  <a:pt x="235579" y="41528"/>
                </a:lnTo>
                <a:lnTo>
                  <a:pt x="239024" y="40898"/>
                </a:lnTo>
                <a:lnTo>
                  <a:pt x="273047" y="40898"/>
                </a:lnTo>
                <a:lnTo>
                  <a:pt x="272795" y="40635"/>
                </a:lnTo>
                <a:lnTo>
                  <a:pt x="269747" y="37337"/>
                </a:lnTo>
                <a:lnTo>
                  <a:pt x="265816" y="34802"/>
                </a:lnTo>
                <a:lnTo>
                  <a:pt x="261122" y="32897"/>
                </a:lnTo>
                <a:lnTo>
                  <a:pt x="256306" y="30992"/>
                </a:lnTo>
                <a:lnTo>
                  <a:pt x="250576" y="30098"/>
                </a:lnTo>
                <a:close/>
              </a:path>
              <a:path w="281939" h="113664">
                <a:moveTo>
                  <a:pt x="275965" y="96261"/>
                </a:moveTo>
                <a:lnTo>
                  <a:pt x="274716" y="96261"/>
                </a:lnTo>
                <a:lnTo>
                  <a:pt x="273557" y="96524"/>
                </a:lnTo>
                <a:lnTo>
                  <a:pt x="272033" y="97154"/>
                </a:lnTo>
                <a:lnTo>
                  <a:pt x="270509" y="97667"/>
                </a:lnTo>
                <a:lnTo>
                  <a:pt x="268620" y="98429"/>
                </a:lnTo>
                <a:lnTo>
                  <a:pt x="266334" y="99059"/>
                </a:lnTo>
                <a:lnTo>
                  <a:pt x="263926" y="99821"/>
                </a:lnTo>
                <a:lnTo>
                  <a:pt x="261122" y="100452"/>
                </a:lnTo>
                <a:lnTo>
                  <a:pt x="254782" y="101726"/>
                </a:lnTo>
                <a:lnTo>
                  <a:pt x="251094" y="101976"/>
                </a:lnTo>
                <a:lnTo>
                  <a:pt x="278008" y="101976"/>
                </a:lnTo>
                <a:lnTo>
                  <a:pt x="278008" y="99821"/>
                </a:lnTo>
                <a:lnTo>
                  <a:pt x="277886" y="99059"/>
                </a:lnTo>
                <a:lnTo>
                  <a:pt x="277886" y="98297"/>
                </a:lnTo>
                <a:lnTo>
                  <a:pt x="277642" y="97785"/>
                </a:lnTo>
                <a:lnTo>
                  <a:pt x="277489" y="97404"/>
                </a:lnTo>
                <a:lnTo>
                  <a:pt x="277246" y="97023"/>
                </a:lnTo>
                <a:lnTo>
                  <a:pt x="277002" y="96773"/>
                </a:lnTo>
                <a:lnTo>
                  <a:pt x="276605" y="96524"/>
                </a:lnTo>
                <a:lnTo>
                  <a:pt x="276362" y="96392"/>
                </a:lnTo>
                <a:lnTo>
                  <a:pt x="275965" y="96261"/>
                </a:lnTo>
                <a:close/>
              </a:path>
              <a:path w="281939" h="113664">
                <a:moveTo>
                  <a:pt x="273047" y="40898"/>
                </a:moveTo>
                <a:lnTo>
                  <a:pt x="250576" y="40898"/>
                </a:lnTo>
                <a:lnTo>
                  <a:pt x="256428" y="42921"/>
                </a:lnTo>
                <a:lnTo>
                  <a:pt x="260238" y="47112"/>
                </a:lnTo>
                <a:lnTo>
                  <a:pt x="264170" y="51303"/>
                </a:lnTo>
                <a:lnTo>
                  <a:pt x="265937" y="57018"/>
                </a:lnTo>
                <a:lnTo>
                  <a:pt x="265816" y="64257"/>
                </a:lnTo>
                <a:lnTo>
                  <a:pt x="281696" y="64257"/>
                </a:lnTo>
                <a:lnTo>
                  <a:pt x="281696" y="60959"/>
                </a:lnTo>
                <a:lnTo>
                  <a:pt x="281056" y="56256"/>
                </a:lnTo>
                <a:lnTo>
                  <a:pt x="279532" y="51947"/>
                </a:lnTo>
                <a:lnTo>
                  <a:pt x="278129" y="47624"/>
                </a:lnTo>
                <a:lnTo>
                  <a:pt x="275843" y="43814"/>
                </a:lnTo>
                <a:lnTo>
                  <a:pt x="273047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0492" y="4140708"/>
            <a:ext cx="2438400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9386" y="4220717"/>
            <a:ext cx="542412" cy="1121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29683" y="4185153"/>
            <a:ext cx="75565" cy="118110"/>
          </a:xfrm>
          <a:custGeom>
            <a:avLst/>
            <a:gdLst/>
            <a:ahLst/>
            <a:cxnLst/>
            <a:rect l="l" t="t" r="r" b="b"/>
            <a:pathLst>
              <a:path w="75564" h="118110">
                <a:moveTo>
                  <a:pt x="10930" y="0"/>
                </a:moveTo>
                <a:lnTo>
                  <a:pt x="5215" y="0"/>
                </a:lnTo>
                <a:lnTo>
                  <a:pt x="4072" y="131"/>
                </a:lnTo>
                <a:lnTo>
                  <a:pt x="3047" y="262"/>
                </a:lnTo>
                <a:lnTo>
                  <a:pt x="2285" y="380"/>
                </a:lnTo>
                <a:lnTo>
                  <a:pt x="1655" y="643"/>
                </a:lnTo>
                <a:lnTo>
                  <a:pt x="1024" y="893"/>
                </a:lnTo>
                <a:lnTo>
                  <a:pt x="643" y="1142"/>
                </a:lnTo>
                <a:lnTo>
                  <a:pt x="380" y="1523"/>
                </a:lnTo>
                <a:lnTo>
                  <a:pt x="131" y="1786"/>
                </a:lnTo>
                <a:lnTo>
                  <a:pt x="0" y="2167"/>
                </a:lnTo>
                <a:lnTo>
                  <a:pt x="0" y="115442"/>
                </a:lnTo>
                <a:lnTo>
                  <a:pt x="131" y="115823"/>
                </a:lnTo>
                <a:lnTo>
                  <a:pt x="380" y="116086"/>
                </a:lnTo>
                <a:lnTo>
                  <a:pt x="643" y="116467"/>
                </a:lnTo>
                <a:lnTo>
                  <a:pt x="1024" y="116717"/>
                </a:lnTo>
                <a:lnTo>
                  <a:pt x="1655" y="116966"/>
                </a:lnTo>
                <a:lnTo>
                  <a:pt x="2285" y="117098"/>
                </a:lnTo>
                <a:lnTo>
                  <a:pt x="3047" y="117347"/>
                </a:lnTo>
                <a:lnTo>
                  <a:pt x="4072" y="117479"/>
                </a:lnTo>
                <a:lnTo>
                  <a:pt x="5215" y="117610"/>
                </a:lnTo>
                <a:lnTo>
                  <a:pt x="10930" y="117610"/>
                </a:lnTo>
                <a:lnTo>
                  <a:pt x="12953" y="117347"/>
                </a:lnTo>
                <a:lnTo>
                  <a:pt x="13847" y="117098"/>
                </a:lnTo>
                <a:lnTo>
                  <a:pt x="14359" y="116966"/>
                </a:lnTo>
                <a:lnTo>
                  <a:pt x="14990" y="116717"/>
                </a:lnTo>
                <a:lnTo>
                  <a:pt x="15371" y="116467"/>
                </a:lnTo>
                <a:lnTo>
                  <a:pt x="15620" y="116086"/>
                </a:lnTo>
                <a:lnTo>
                  <a:pt x="15883" y="115823"/>
                </a:lnTo>
                <a:lnTo>
                  <a:pt x="16001" y="115442"/>
                </a:lnTo>
                <a:lnTo>
                  <a:pt x="16001" y="62102"/>
                </a:lnTo>
                <a:lnTo>
                  <a:pt x="20455" y="57281"/>
                </a:lnTo>
                <a:lnTo>
                  <a:pt x="24646" y="53720"/>
                </a:lnTo>
                <a:lnTo>
                  <a:pt x="28574" y="51316"/>
                </a:lnTo>
                <a:lnTo>
                  <a:pt x="32647" y="48767"/>
                </a:lnTo>
                <a:lnTo>
                  <a:pt x="35019" y="48005"/>
                </a:lnTo>
                <a:lnTo>
                  <a:pt x="16001" y="48005"/>
                </a:lnTo>
                <a:lnTo>
                  <a:pt x="16001" y="2167"/>
                </a:lnTo>
                <a:lnTo>
                  <a:pt x="15883" y="1786"/>
                </a:lnTo>
                <a:lnTo>
                  <a:pt x="15620" y="1523"/>
                </a:lnTo>
                <a:lnTo>
                  <a:pt x="15371" y="1142"/>
                </a:lnTo>
                <a:lnTo>
                  <a:pt x="14990" y="893"/>
                </a:lnTo>
                <a:lnTo>
                  <a:pt x="14359" y="643"/>
                </a:lnTo>
                <a:lnTo>
                  <a:pt x="13847" y="380"/>
                </a:lnTo>
                <a:lnTo>
                  <a:pt x="10930" y="0"/>
                </a:lnTo>
                <a:close/>
              </a:path>
              <a:path w="75564" h="118110">
                <a:moveTo>
                  <a:pt x="70400" y="47506"/>
                </a:moveTo>
                <a:lnTo>
                  <a:pt x="43696" y="47506"/>
                </a:lnTo>
                <a:lnTo>
                  <a:pt x="46363" y="48005"/>
                </a:lnTo>
                <a:lnTo>
                  <a:pt x="48767" y="49030"/>
                </a:lnTo>
                <a:lnTo>
                  <a:pt x="51053" y="50042"/>
                </a:lnTo>
                <a:lnTo>
                  <a:pt x="53090" y="51566"/>
                </a:lnTo>
                <a:lnTo>
                  <a:pt x="54482" y="53471"/>
                </a:lnTo>
                <a:lnTo>
                  <a:pt x="56006" y="55376"/>
                </a:lnTo>
                <a:lnTo>
                  <a:pt x="57149" y="57662"/>
                </a:lnTo>
                <a:lnTo>
                  <a:pt x="57911" y="60197"/>
                </a:lnTo>
                <a:lnTo>
                  <a:pt x="58673" y="62864"/>
                </a:lnTo>
                <a:lnTo>
                  <a:pt x="59054" y="66425"/>
                </a:lnTo>
                <a:lnTo>
                  <a:pt x="59054" y="115442"/>
                </a:lnTo>
                <a:lnTo>
                  <a:pt x="59186" y="115823"/>
                </a:lnTo>
                <a:lnTo>
                  <a:pt x="59435" y="116086"/>
                </a:lnTo>
                <a:lnTo>
                  <a:pt x="59698" y="116467"/>
                </a:lnTo>
                <a:lnTo>
                  <a:pt x="60079" y="116717"/>
                </a:lnTo>
                <a:lnTo>
                  <a:pt x="60710" y="116966"/>
                </a:lnTo>
                <a:lnTo>
                  <a:pt x="61222" y="117098"/>
                </a:lnTo>
                <a:lnTo>
                  <a:pt x="62102" y="117347"/>
                </a:lnTo>
                <a:lnTo>
                  <a:pt x="64139" y="117610"/>
                </a:lnTo>
                <a:lnTo>
                  <a:pt x="69854" y="117610"/>
                </a:lnTo>
                <a:lnTo>
                  <a:pt x="70997" y="117479"/>
                </a:lnTo>
                <a:lnTo>
                  <a:pt x="72008" y="117347"/>
                </a:lnTo>
                <a:lnTo>
                  <a:pt x="72770" y="117098"/>
                </a:lnTo>
                <a:lnTo>
                  <a:pt x="73414" y="116966"/>
                </a:lnTo>
                <a:lnTo>
                  <a:pt x="74426" y="116467"/>
                </a:lnTo>
                <a:lnTo>
                  <a:pt x="74675" y="116086"/>
                </a:lnTo>
                <a:lnTo>
                  <a:pt x="74938" y="115823"/>
                </a:lnTo>
                <a:lnTo>
                  <a:pt x="75056" y="115442"/>
                </a:lnTo>
                <a:lnTo>
                  <a:pt x="75056" y="63508"/>
                </a:lnTo>
                <a:lnTo>
                  <a:pt x="74426" y="58805"/>
                </a:lnTo>
                <a:lnTo>
                  <a:pt x="73414" y="54995"/>
                </a:lnTo>
                <a:lnTo>
                  <a:pt x="72389" y="51185"/>
                </a:lnTo>
                <a:lnTo>
                  <a:pt x="70616" y="47756"/>
                </a:lnTo>
                <a:lnTo>
                  <a:pt x="70400" y="47506"/>
                </a:lnTo>
                <a:close/>
              </a:path>
              <a:path w="75564" h="118110">
                <a:moveTo>
                  <a:pt x="49661" y="35564"/>
                </a:moveTo>
                <a:lnTo>
                  <a:pt x="39124" y="35564"/>
                </a:lnTo>
                <a:lnTo>
                  <a:pt x="34552" y="36575"/>
                </a:lnTo>
                <a:lnTo>
                  <a:pt x="25145" y="40648"/>
                </a:lnTo>
                <a:lnTo>
                  <a:pt x="20573" y="43814"/>
                </a:lnTo>
                <a:lnTo>
                  <a:pt x="16001" y="48005"/>
                </a:lnTo>
                <a:lnTo>
                  <a:pt x="35019" y="48005"/>
                </a:lnTo>
                <a:lnTo>
                  <a:pt x="36575" y="47506"/>
                </a:lnTo>
                <a:lnTo>
                  <a:pt x="70400" y="47506"/>
                </a:lnTo>
                <a:lnTo>
                  <a:pt x="65663" y="42041"/>
                </a:lnTo>
                <a:lnTo>
                  <a:pt x="62483" y="39755"/>
                </a:lnTo>
                <a:lnTo>
                  <a:pt x="58555" y="38099"/>
                </a:lnTo>
                <a:lnTo>
                  <a:pt x="54614" y="36326"/>
                </a:lnTo>
                <a:lnTo>
                  <a:pt x="49661" y="35564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70535" y="4201536"/>
            <a:ext cx="156845" cy="102870"/>
          </a:xfrm>
          <a:custGeom>
            <a:avLst/>
            <a:gdLst/>
            <a:ahLst/>
            <a:cxnLst/>
            <a:rect l="l" t="t" r="r" b="b"/>
            <a:pathLst>
              <a:path w="156844" h="102870">
                <a:moveTo>
                  <a:pt x="31360" y="32266"/>
                </a:moveTo>
                <a:lnTo>
                  <a:pt x="15358" y="32266"/>
                </a:lnTo>
                <a:lnTo>
                  <a:pt x="15358" y="80903"/>
                </a:lnTo>
                <a:lnTo>
                  <a:pt x="36313" y="102107"/>
                </a:lnTo>
                <a:lnTo>
                  <a:pt x="43814" y="102107"/>
                </a:lnTo>
                <a:lnTo>
                  <a:pt x="45207" y="101858"/>
                </a:lnTo>
                <a:lnTo>
                  <a:pt x="46731" y="101726"/>
                </a:lnTo>
                <a:lnTo>
                  <a:pt x="49529" y="101227"/>
                </a:lnTo>
                <a:lnTo>
                  <a:pt x="50791" y="100964"/>
                </a:lnTo>
                <a:lnTo>
                  <a:pt x="51934" y="100715"/>
                </a:lnTo>
                <a:lnTo>
                  <a:pt x="52958" y="100334"/>
                </a:lnTo>
                <a:lnTo>
                  <a:pt x="54101" y="99953"/>
                </a:lnTo>
                <a:lnTo>
                  <a:pt x="56506" y="96905"/>
                </a:lnTo>
                <a:lnTo>
                  <a:pt x="56768" y="96011"/>
                </a:lnTo>
                <a:lnTo>
                  <a:pt x="56887" y="94750"/>
                </a:lnTo>
                <a:lnTo>
                  <a:pt x="56887" y="92083"/>
                </a:lnTo>
                <a:lnTo>
                  <a:pt x="56768" y="91190"/>
                </a:lnTo>
                <a:lnTo>
                  <a:pt x="56585" y="90296"/>
                </a:lnTo>
                <a:lnTo>
                  <a:pt x="38980" y="90296"/>
                </a:lnTo>
                <a:lnTo>
                  <a:pt x="35813" y="88904"/>
                </a:lnTo>
                <a:lnTo>
                  <a:pt x="34027" y="86237"/>
                </a:lnTo>
                <a:lnTo>
                  <a:pt x="32253" y="83570"/>
                </a:lnTo>
                <a:lnTo>
                  <a:pt x="31360" y="79628"/>
                </a:lnTo>
                <a:lnTo>
                  <a:pt x="31360" y="32266"/>
                </a:lnTo>
                <a:close/>
              </a:path>
              <a:path w="156844" h="102870">
                <a:moveTo>
                  <a:pt x="54982" y="87892"/>
                </a:moveTo>
                <a:lnTo>
                  <a:pt x="54101" y="87892"/>
                </a:lnTo>
                <a:lnTo>
                  <a:pt x="53589" y="88010"/>
                </a:lnTo>
                <a:lnTo>
                  <a:pt x="52958" y="88273"/>
                </a:lnTo>
                <a:lnTo>
                  <a:pt x="52315" y="88523"/>
                </a:lnTo>
                <a:lnTo>
                  <a:pt x="51434" y="88772"/>
                </a:lnTo>
                <a:lnTo>
                  <a:pt x="50541" y="89153"/>
                </a:lnTo>
                <a:lnTo>
                  <a:pt x="49648" y="89416"/>
                </a:lnTo>
                <a:lnTo>
                  <a:pt x="48636" y="89666"/>
                </a:lnTo>
                <a:lnTo>
                  <a:pt x="47493" y="89915"/>
                </a:lnTo>
                <a:lnTo>
                  <a:pt x="46350" y="90178"/>
                </a:lnTo>
                <a:lnTo>
                  <a:pt x="44957" y="90296"/>
                </a:lnTo>
                <a:lnTo>
                  <a:pt x="56585" y="90296"/>
                </a:lnTo>
                <a:lnTo>
                  <a:pt x="56506" y="89915"/>
                </a:lnTo>
                <a:lnTo>
                  <a:pt x="56387" y="89285"/>
                </a:lnTo>
                <a:lnTo>
                  <a:pt x="56125" y="88523"/>
                </a:lnTo>
                <a:lnTo>
                  <a:pt x="55875" y="88273"/>
                </a:lnTo>
                <a:lnTo>
                  <a:pt x="55625" y="88142"/>
                </a:lnTo>
                <a:lnTo>
                  <a:pt x="55244" y="88010"/>
                </a:lnTo>
                <a:lnTo>
                  <a:pt x="54982" y="87892"/>
                </a:lnTo>
                <a:close/>
              </a:path>
              <a:path w="156844" h="102870">
                <a:moveTo>
                  <a:pt x="54220" y="20705"/>
                </a:moveTo>
                <a:lnTo>
                  <a:pt x="2785" y="20705"/>
                </a:lnTo>
                <a:lnTo>
                  <a:pt x="2285" y="20836"/>
                </a:lnTo>
                <a:lnTo>
                  <a:pt x="1904" y="21086"/>
                </a:lnTo>
                <a:lnTo>
                  <a:pt x="1523" y="21217"/>
                </a:lnTo>
                <a:lnTo>
                  <a:pt x="1142" y="21598"/>
                </a:lnTo>
                <a:lnTo>
                  <a:pt x="880" y="22097"/>
                </a:lnTo>
                <a:lnTo>
                  <a:pt x="630" y="22478"/>
                </a:lnTo>
                <a:lnTo>
                  <a:pt x="380" y="23122"/>
                </a:lnTo>
                <a:lnTo>
                  <a:pt x="118" y="24646"/>
                </a:lnTo>
                <a:lnTo>
                  <a:pt x="0" y="25526"/>
                </a:lnTo>
                <a:lnTo>
                  <a:pt x="0" y="28574"/>
                </a:lnTo>
                <a:lnTo>
                  <a:pt x="249" y="29980"/>
                </a:lnTo>
                <a:lnTo>
                  <a:pt x="880" y="30860"/>
                </a:lnTo>
                <a:lnTo>
                  <a:pt x="1523" y="31885"/>
                </a:lnTo>
                <a:lnTo>
                  <a:pt x="2285" y="32266"/>
                </a:lnTo>
                <a:lnTo>
                  <a:pt x="54601" y="32266"/>
                </a:lnTo>
                <a:lnTo>
                  <a:pt x="55363" y="31885"/>
                </a:lnTo>
                <a:lnTo>
                  <a:pt x="56006" y="30860"/>
                </a:lnTo>
                <a:lnTo>
                  <a:pt x="56637" y="29980"/>
                </a:lnTo>
                <a:lnTo>
                  <a:pt x="56887" y="28574"/>
                </a:lnTo>
                <a:lnTo>
                  <a:pt x="56887" y="25526"/>
                </a:lnTo>
                <a:lnTo>
                  <a:pt x="56768" y="24646"/>
                </a:lnTo>
                <a:lnTo>
                  <a:pt x="56506" y="23122"/>
                </a:lnTo>
                <a:lnTo>
                  <a:pt x="56387" y="22478"/>
                </a:lnTo>
                <a:lnTo>
                  <a:pt x="56006" y="22097"/>
                </a:lnTo>
                <a:lnTo>
                  <a:pt x="55744" y="21598"/>
                </a:lnTo>
                <a:lnTo>
                  <a:pt x="55363" y="21217"/>
                </a:lnTo>
                <a:lnTo>
                  <a:pt x="54982" y="21086"/>
                </a:lnTo>
                <a:lnTo>
                  <a:pt x="54601" y="20836"/>
                </a:lnTo>
                <a:lnTo>
                  <a:pt x="54220" y="20705"/>
                </a:lnTo>
                <a:close/>
              </a:path>
              <a:path w="156844" h="102870">
                <a:moveTo>
                  <a:pt x="24883" y="0"/>
                </a:moveTo>
                <a:lnTo>
                  <a:pt x="21716" y="0"/>
                </a:lnTo>
                <a:lnTo>
                  <a:pt x="20442" y="131"/>
                </a:lnTo>
                <a:lnTo>
                  <a:pt x="19430" y="262"/>
                </a:lnTo>
                <a:lnTo>
                  <a:pt x="18406" y="380"/>
                </a:lnTo>
                <a:lnTo>
                  <a:pt x="15358" y="2417"/>
                </a:lnTo>
                <a:lnTo>
                  <a:pt x="15358" y="20705"/>
                </a:lnTo>
                <a:lnTo>
                  <a:pt x="31360" y="20705"/>
                </a:lnTo>
                <a:lnTo>
                  <a:pt x="31360" y="2417"/>
                </a:lnTo>
                <a:lnTo>
                  <a:pt x="31241" y="2036"/>
                </a:lnTo>
                <a:lnTo>
                  <a:pt x="30979" y="1655"/>
                </a:lnTo>
                <a:lnTo>
                  <a:pt x="30729" y="1274"/>
                </a:lnTo>
                <a:lnTo>
                  <a:pt x="30217" y="1024"/>
                </a:lnTo>
                <a:lnTo>
                  <a:pt x="29717" y="761"/>
                </a:lnTo>
                <a:lnTo>
                  <a:pt x="29074" y="512"/>
                </a:lnTo>
                <a:lnTo>
                  <a:pt x="28312" y="380"/>
                </a:lnTo>
                <a:lnTo>
                  <a:pt x="27300" y="262"/>
                </a:lnTo>
                <a:lnTo>
                  <a:pt x="26288" y="131"/>
                </a:lnTo>
                <a:lnTo>
                  <a:pt x="24883" y="0"/>
                </a:lnTo>
                <a:close/>
              </a:path>
              <a:path w="156844" h="102870">
                <a:moveTo>
                  <a:pt x="121026" y="19181"/>
                </a:moveTo>
                <a:lnTo>
                  <a:pt x="106548" y="19181"/>
                </a:lnTo>
                <a:lnTo>
                  <a:pt x="100071" y="20192"/>
                </a:lnTo>
                <a:lnTo>
                  <a:pt x="70484" y="49661"/>
                </a:lnTo>
                <a:lnTo>
                  <a:pt x="69591" y="55244"/>
                </a:lnTo>
                <a:lnTo>
                  <a:pt x="69591" y="67817"/>
                </a:lnTo>
                <a:lnTo>
                  <a:pt x="80128" y="91439"/>
                </a:lnTo>
                <a:lnTo>
                  <a:pt x="83557" y="95000"/>
                </a:lnTo>
                <a:lnTo>
                  <a:pt x="88010" y="97667"/>
                </a:lnTo>
                <a:lnTo>
                  <a:pt x="93344" y="99572"/>
                </a:lnTo>
                <a:lnTo>
                  <a:pt x="98678" y="101345"/>
                </a:lnTo>
                <a:lnTo>
                  <a:pt x="104893" y="102370"/>
                </a:lnTo>
                <a:lnTo>
                  <a:pt x="119371" y="102370"/>
                </a:lnTo>
                <a:lnTo>
                  <a:pt x="145160" y="90677"/>
                </a:lnTo>
                <a:lnTo>
                  <a:pt x="107822" y="90677"/>
                </a:lnTo>
                <a:lnTo>
                  <a:pt x="103500" y="89797"/>
                </a:lnTo>
                <a:lnTo>
                  <a:pt x="86105" y="64651"/>
                </a:lnTo>
                <a:lnTo>
                  <a:pt x="86105" y="56269"/>
                </a:lnTo>
                <a:lnTo>
                  <a:pt x="108584" y="30742"/>
                </a:lnTo>
                <a:lnTo>
                  <a:pt x="146684" y="30742"/>
                </a:lnTo>
                <a:lnTo>
                  <a:pt x="142362" y="26420"/>
                </a:lnTo>
                <a:lnTo>
                  <a:pt x="137921" y="23753"/>
                </a:lnTo>
                <a:lnTo>
                  <a:pt x="132587" y="21979"/>
                </a:lnTo>
                <a:lnTo>
                  <a:pt x="127253" y="20074"/>
                </a:lnTo>
                <a:lnTo>
                  <a:pt x="121026" y="19181"/>
                </a:lnTo>
                <a:close/>
              </a:path>
              <a:path w="156844" h="102870">
                <a:moveTo>
                  <a:pt x="146684" y="30742"/>
                </a:moveTo>
                <a:lnTo>
                  <a:pt x="118490" y="30742"/>
                </a:lnTo>
                <a:lnTo>
                  <a:pt x="122681" y="31504"/>
                </a:lnTo>
                <a:lnTo>
                  <a:pt x="126229" y="33146"/>
                </a:lnTo>
                <a:lnTo>
                  <a:pt x="138683" y="49280"/>
                </a:lnTo>
                <a:lnTo>
                  <a:pt x="139564" y="52840"/>
                </a:lnTo>
                <a:lnTo>
                  <a:pt x="140076" y="56768"/>
                </a:lnTo>
                <a:lnTo>
                  <a:pt x="140076" y="65282"/>
                </a:lnTo>
                <a:lnTo>
                  <a:pt x="139564" y="69223"/>
                </a:lnTo>
                <a:lnTo>
                  <a:pt x="138421" y="72902"/>
                </a:lnTo>
                <a:lnTo>
                  <a:pt x="137409" y="76580"/>
                </a:lnTo>
                <a:lnTo>
                  <a:pt x="125086" y="88391"/>
                </a:lnTo>
                <a:lnTo>
                  <a:pt x="121657" y="89915"/>
                </a:lnTo>
                <a:lnTo>
                  <a:pt x="117597" y="90677"/>
                </a:lnTo>
                <a:lnTo>
                  <a:pt x="145160" y="90677"/>
                </a:lnTo>
                <a:lnTo>
                  <a:pt x="156590" y="66044"/>
                </a:lnTo>
                <a:lnTo>
                  <a:pt x="156590" y="53602"/>
                </a:lnTo>
                <a:lnTo>
                  <a:pt x="155697" y="47887"/>
                </a:lnTo>
                <a:lnTo>
                  <a:pt x="153923" y="42803"/>
                </a:lnTo>
                <a:lnTo>
                  <a:pt x="152137" y="37850"/>
                </a:lnTo>
                <a:lnTo>
                  <a:pt x="149470" y="33527"/>
                </a:lnTo>
                <a:lnTo>
                  <a:pt x="146684" y="3074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00015" y="4190619"/>
            <a:ext cx="766200" cy="1423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0492" y="4416552"/>
            <a:ext cx="2389632" cy="266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64969" y="4460997"/>
            <a:ext cx="1225808" cy="1477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6216" y="4466463"/>
            <a:ext cx="491496" cy="1132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11040" y="3118103"/>
            <a:ext cx="2907791" cy="3855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33015" y="3175132"/>
            <a:ext cx="1290949" cy="1492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27475" y="3175132"/>
            <a:ext cx="778520" cy="1858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11040" y="3598164"/>
            <a:ext cx="2564891" cy="2667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27560" y="3650360"/>
            <a:ext cx="92075" cy="111125"/>
          </a:xfrm>
          <a:custGeom>
            <a:avLst/>
            <a:gdLst/>
            <a:ahLst/>
            <a:cxnLst/>
            <a:rect l="l" t="t" r="r" b="b"/>
            <a:pathLst>
              <a:path w="92075" h="111125">
                <a:moveTo>
                  <a:pt x="9784" y="0"/>
                </a:moveTo>
                <a:lnTo>
                  <a:pt x="6736" y="0"/>
                </a:lnTo>
                <a:lnTo>
                  <a:pt x="5455" y="131"/>
                </a:lnTo>
                <a:lnTo>
                  <a:pt x="3413" y="380"/>
                </a:lnTo>
                <a:lnTo>
                  <a:pt x="2529" y="512"/>
                </a:lnTo>
                <a:lnTo>
                  <a:pt x="1889" y="761"/>
                </a:lnTo>
                <a:lnTo>
                  <a:pt x="1127" y="893"/>
                </a:lnTo>
                <a:lnTo>
                  <a:pt x="640" y="1274"/>
                </a:lnTo>
                <a:lnTo>
                  <a:pt x="365" y="1523"/>
                </a:lnTo>
                <a:lnTo>
                  <a:pt x="121" y="1904"/>
                </a:lnTo>
                <a:lnTo>
                  <a:pt x="0" y="2285"/>
                </a:lnTo>
                <a:lnTo>
                  <a:pt x="0" y="107573"/>
                </a:lnTo>
                <a:lnTo>
                  <a:pt x="1645" y="109097"/>
                </a:lnTo>
                <a:lnTo>
                  <a:pt x="2285" y="109346"/>
                </a:lnTo>
                <a:lnTo>
                  <a:pt x="3169" y="109478"/>
                </a:lnTo>
                <a:lnTo>
                  <a:pt x="4297" y="109596"/>
                </a:lnTo>
                <a:lnTo>
                  <a:pt x="5333" y="109727"/>
                </a:lnTo>
                <a:lnTo>
                  <a:pt x="6736" y="109859"/>
                </a:lnTo>
                <a:lnTo>
                  <a:pt x="9784" y="109859"/>
                </a:lnTo>
                <a:lnTo>
                  <a:pt x="11155" y="109727"/>
                </a:lnTo>
                <a:lnTo>
                  <a:pt x="13197" y="109478"/>
                </a:lnTo>
                <a:lnTo>
                  <a:pt x="14081" y="109346"/>
                </a:lnTo>
                <a:lnTo>
                  <a:pt x="14721" y="109097"/>
                </a:lnTo>
                <a:lnTo>
                  <a:pt x="15361" y="108965"/>
                </a:lnTo>
                <a:lnTo>
                  <a:pt x="15880" y="108716"/>
                </a:lnTo>
                <a:lnTo>
                  <a:pt x="16367" y="107954"/>
                </a:lnTo>
                <a:lnTo>
                  <a:pt x="16489" y="107573"/>
                </a:lnTo>
                <a:lnTo>
                  <a:pt x="16489" y="2285"/>
                </a:lnTo>
                <a:lnTo>
                  <a:pt x="14721" y="761"/>
                </a:lnTo>
                <a:lnTo>
                  <a:pt x="14081" y="512"/>
                </a:lnTo>
                <a:lnTo>
                  <a:pt x="13197" y="380"/>
                </a:lnTo>
                <a:lnTo>
                  <a:pt x="12191" y="249"/>
                </a:lnTo>
                <a:lnTo>
                  <a:pt x="11155" y="131"/>
                </a:lnTo>
                <a:lnTo>
                  <a:pt x="9784" y="0"/>
                </a:lnTo>
                <a:close/>
              </a:path>
              <a:path w="92075" h="111125">
                <a:moveTo>
                  <a:pt x="66415" y="40898"/>
                </a:moveTo>
                <a:lnTo>
                  <a:pt x="50657" y="40898"/>
                </a:lnTo>
                <a:lnTo>
                  <a:pt x="50657" y="89534"/>
                </a:lnTo>
                <a:lnTo>
                  <a:pt x="71353" y="110739"/>
                </a:lnTo>
                <a:lnTo>
                  <a:pt x="78851" y="110739"/>
                </a:lnTo>
                <a:lnTo>
                  <a:pt x="80253" y="110489"/>
                </a:lnTo>
                <a:lnTo>
                  <a:pt x="81777" y="110358"/>
                </a:lnTo>
                <a:lnTo>
                  <a:pt x="91805" y="103382"/>
                </a:lnTo>
                <a:lnTo>
                  <a:pt x="91805" y="100715"/>
                </a:lnTo>
                <a:lnTo>
                  <a:pt x="91683" y="99821"/>
                </a:lnTo>
                <a:lnTo>
                  <a:pt x="91512" y="98928"/>
                </a:lnTo>
                <a:lnTo>
                  <a:pt x="74035" y="98928"/>
                </a:lnTo>
                <a:lnTo>
                  <a:pt x="70865" y="97535"/>
                </a:lnTo>
                <a:lnTo>
                  <a:pt x="69067" y="94868"/>
                </a:lnTo>
                <a:lnTo>
                  <a:pt x="67299" y="92201"/>
                </a:lnTo>
                <a:lnTo>
                  <a:pt x="66415" y="88260"/>
                </a:lnTo>
                <a:lnTo>
                  <a:pt x="66415" y="40898"/>
                </a:lnTo>
                <a:close/>
              </a:path>
              <a:path w="92075" h="111125">
                <a:moveTo>
                  <a:pt x="89915" y="96524"/>
                </a:moveTo>
                <a:lnTo>
                  <a:pt x="89032" y="96524"/>
                </a:lnTo>
                <a:lnTo>
                  <a:pt x="88513" y="96642"/>
                </a:lnTo>
                <a:lnTo>
                  <a:pt x="87873" y="96905"/>
                </a:lnTo>
                <a:lnTo>
                  <a:pt x="87233" y="97154"/>
                </a:lnTo>
                <a:lnTo>
                  <a:pt x="86471" y="97404"/>
                </a:lnTo>
                <a:lnTo>
                  <a:pt x="85587" y="97785"/>
                </a:lnTo>
                <a:lnTo>
                  <a:pt x="84703" y="98048"/>
                </a:lnTo>
                <a:lnTo>
                  <a:pt x="83698" y="98297"/>
                </a:lnTo>
                <a:lnTo>
                  <a:pt x="82539" y="98547"/>
                </a:lnTo>
                <a:lnTo>
                  <a:pt x="81259" y="98810"/>
                </a:lnTo>
                <a:lnTo>
                  <a:pt x="80009" y="98928"/>
                </a:lnTo>
                <a:lnTo>
                  <a:pt x="91512" y="98928"/>
                </a:lnTo>
                <a:lnTo>
                  <a:pt x="91318" y="97916"/>
                </a:lnTo>
                <a:lnTo>
                  <a:pt x="91165" y="97535"/>
                </a:lnTo>
                <a:lnTo>
                  <a:pt x="91043" y="97154"/>
                </a:lnTo>
                <a:lnTo>
                  <a:pt x="90799" y="96905"/>
                </a:lnTo>
                <a:lnTo>
                  <a:pt x="90556" y="96773"/>
                </a:lnTo>
                <a:lnTo>
                  <a:pt x="90159" y="96642"/>
                </a:lnTo>
                <a:lnTo>
                  <a:pt x="89915" y="96524"/>
                </a:lnTo>
                <a:close/>
              </a:path>
              <a:path w="92075" h="111125">
                <a:moveTo>
                  <a:pt x="89153" y="29336"/>
                </a:moveTo>
                <a:lnTo>
                  <a:pt x="38221" y="29336"/>
                </a:lnTo>
                <a:lnTo>
                  <a:pt x="37703" y="29468"/>
                </a:lnTo>
                <a:lnTo>
                  <a:pt x="37337" y="29717"/>
                </a:lnTo>
                <a:lnTo>
                  <a:pt x="36819" y="29849"/>
                </a:lnTo>
                <a:lnTo>
                  <a:pt x="36575" y="30230"/>
                </a:lnTo>
                <a:lnTo>
                  <a:pt x="36301" y="30729"/>
                </a:lnTo>
                <a:lnTo>
                  <a:pt x="36057" y="31110"/>
                </a:lnTo>
                <a:lnTo>
                  <a:pt x="35813" y="31754"/>
                </a:lnTo>
                <a:lnTo>
                  <a:pt x="35692" y="32516"/>
                </a:lnTo>
                <a:lnTo>
                  <a:pt x="35539" y="33278"/>
                </a:lnTo>
                <a:lnTo>
                  <a:pt x="35417" y="34158"/>
                </a:lnTo>
                <a:lnTo>
                  <a:pt x="35417" y="37206"/>
                </a:lnTo>
                <a:lnTo>
                  <a:pt x="35692" y="38612"/>
                </a:lnTo>
                <a:lnTo>
                  <a:pt x="36301" y="39492"/>
                </a:lnTo>
                <a:lnTo>
                  <a:pt x="36819" y="40517"/>
                </a:lnTo>
                <a:lnTo>
                  <a:pt x="37581" y="40898"/>
                </a:lnTo>
                <a:lnTo>
                  <a:pt x="89519" y="40898"/>
                </a:lnTo>
                <a:lnTo>
                  <a:pt x="90281" y="40517"/>
                </a:lnTo>
                <a:lnTo>
                  <a:pt x="90921" y="39492"/>
                </a:lnTo>
                <a:lnTo>
                  <a:pt x="91439" y="38612"/>
                </a:lnTo>
                <a:lnTo>
                  <a:pt x="91805" y="37206"/>
                </a:lnTo>
                <a:lnTo>
                  <a:pt x="91805" y="34158"/>
                </a:lnTo>
                <a:lnTo>
                  <a:pt x="91683" y="33278"/>
                </a:lnTo>
                <a:lnTo>
                  <a:pt x="91439" y="31754"/>
                </a:lnTo>
                <a:lnTo>
                  <a:pt x="91318" y="31110"/>
                </a:lnTo>
                <a:lnTo>
                  <a:pt x="90921" y="30729"/>
                </a:lnTo>
                <a:lnTo>
                  <a:pt x="90677" y="30230"/>
                </a:lnTo>
                <a:lnTo>
                  <a:pt x="90281" y="29849"/>
                </a:lnTo>
                <a:lnTo>
                  <a:pt x="89915" y="29717"/>
                </a:lnTo>
                <a:lnTo>
                  <a:pt x="89519" y="29468"/>
                </a:lnTo>
                <a:lnTo>
                  <a:pt x="89153" y="29336"/>
                </a:lnTo>
                <a:close/>
              </a:path>
              <a:path w="92075" h="111125">
                <a:moveTo>
                  <a:pt x="60076" y="8631"/>
                </a:moveTo>
                <a:lnTo>
                  <a:pt x="57028" y="8631"/>
                </a:lnTo>
                <a:lnTo>
                  <a:pt x="55747" y="8762"/>
                </a:lnTo>
                <a:lnTo>
                  <a:pt x="54742" y="8894"/>
                </a:lnTo>
                <a:lnTo>
                  <a:pt x="53705" y="9012"/>
                </a:lnTo>
                <a:lnTo>
                  <a:pt x="52821" y="9143"/>
                </a:lnTo>
                <a:lnTo>
                  <a:pt x="52181" y="9393"/>
                </a:lnTo>
                <a:lnTo>
                  <a:pt x="51694" y="9656"/>
                </a:lnTo>
                <a:lnTo>
                  <a:pt x="51175" y="9905"/>
                </a:lnTo>
                <a:lnTo>
                  <a:pt x="51053" y="10286"/>
                </a:lnTo>
                <a:lnTo>
                  <a:pt x="50779" y="10667"/>
                </a:lnTo>
                <a:lnTo>
                  <a:pt x="50657" y="11048"/>
                </a:lnTo>
                <a:lnTo>
                  <a:pt x="50657" y="29336"/>
                </a:lnTo>
                <a:lnTo>
                  <a:pt x="66415" y="29336"/>
                </a:lnTo>
                <a:lnTo>
                  <a:pt x="66415" y="11048"/>
                </a:lnTo>
                <a:lnTo>
                  <a:pt x="66293" y="10667"/>
                </a:lnTo>
                <a:lnTo>
                  <a:pt x="66019" y="10286"/>
                </a:lnTo>
                <a:lnTo>
                  <a:pt x="65775" y="9905"/>
                </a:lnTo>
                <a:lnTo>
                  <a:pt x="61447" y="8762"/>
                </a:lnTo>
                <a:lnTo>
                  <a:pt x="60076" y="863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8707" y="3642872"/>
            <a:ext cx="659251" cy="1474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8703" y="3642609"/>
            <a:ext cx="974597" cy="14770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11040" y="3864864"/>
            <a:ext cx="2955036" cy="2667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23871" y="3909309"/>
            <a:ext cx="588507" cy="1478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82605" y="3909309"/>
            <a:ext cx="448055" cy="1187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03966" y="3944873"/>
            <a:ext cx="184785" cy="83185"/>
          </a:xfrm>
          <a:custGeom>
            <a:avLst/>
            <a:gdLst/>
            <a:ahLst/>
            <a:cxnLst/>
            <a:rect l="l" t="t" r="r" b="b"/>
            <a:pathLst>
              <a:path w="184785" h="83185">
                <a:moveTo>
                  <a:pt x="51419" y="0"/>
                </a:moveTo>
                <a:lnTo>
                  <a:pt x="36941" y="0"/>
                </a:lnTo>
                <a:lnTo>
                  <a:pt x="30479" y="1011"/>
                </a:lnTo>
                <a:lnTo>
                  <a:pt x="883" y="30479"/>
                </a:lnTo>
                <a:lnTo>
                  <a:pt x="0" y="36063"/>
                </a:lnTo>
                <a:lnTo>
                  <a:pt x="0" y="48636"/>
                </a:lnTo>
                <a:lnTo>
                  <a:pt x="761" y="54351"/>
                </a:lnTo>
                <a:lnTo>
                  <a:pt x="4297" y="64520"/>
                </a:lnTo>
                <a:lnTo>
                  <a:pt x="6979" y="68711"/>
                </a:lnTo>
                <a:lnTo>
                  <a:pt x="10515" y="72258"/>
                </a:lnTo>
                <a:lnTo>
                  <a:pt x="13959" y="75818"/>
                </a:lnTo>
                <a:lnTo>
                  <a:pt x="18409" y="78485"/>
                </a:lnTo>
                <a:lnTo>
                  <a:pt x="23743" y="80390"/>
                </a:lnTo>
                <a:lnTo>
                  <a:pt x="29077" y="82164"/>
                </a:lnTo>
                <a:lnTo>
                  <a:pt x="35295" y="83189"/>
                </a:lnTo>
                <a:lnTo>
                  <a:pt x="49773" y="83189"/>
                </a:lnTo>
                <a:lnTo>
                  <a:pt x="75553" y="71496"/>
                </a:lnTo>
                <a:lnTo>
                  <a:pt x="38221" y="71496"/>
                </a:lnTo>
                <a:lnTo>
                  <a:pt x="33893" y="70616"/>
                </a:lnTo>
                <a:lnTo>
                  <a:pt x="16489" y="45470"/>
                </a:lnTo>
                <a:lnTo>
                  <a:pt x="16489" y="37088"/>
                </a:lnTo>
                <a:lnTo>
                  <a:pt x="38983" y="11561"/>
                </a:lnTo>
                <a:lnTo>
                  <a:pt x="77081" y="11561"/>
                </a:lnTo>
                <a:lnTo>
                  <a:pt x="72755" y="7238"/>
                </a:lnTo>
                <a:lnTo>
                  <a:pt x="68305" y="4571"/>
                </a:lnTo>
                <a:lnTo>
                  <a:pt x="62971" y="2798"/>
                </a:lnTo>
                <a:lnTo>
                  <a:pt x="57637" y="893"/>
                </a:lnTo>
                <a:lnTo>
                  <a:pt x="51419" y="0"/>
                </a:lnTo>
                <a:close/>
              </a:path>
              <a:path w="184785" h="83185">
                <a:moveTo>
                  <a:pt x="77081" y="11561"/>
                </a:moveTo>
                <a:lnTo>
                  <a:pt x="48889" y="11561"/>
                </a:lnTo>
                <a:lnTo>
                  <a:pt x="53065" y="12323"/>
                </a:lnTo>
                <a:lnTo>
                  <a:pt x="56631" y="13965"/>
                </a:lnTo>
                <a:lnTo>
                  <a:pt x="69067" y="30098"/>
                </a:lnTo>
                <a:lnTo>
                  <a:pt x="69951" y="33659"/>
                </a:lnTo>
                <a:lnTo>
                  <a:pt x="70469" y="37587"/>
                </a:lnTo>
                <a:lnTo>
                  <a:pt x="70469" y="46100"/>
                </a:lnTo>
                <a:lnTo>
                  <a:pt x="69951" y="50042"/>
                </a:lnTo>
                <a:lnTo>
                  <a:pt x="68823" y="53720"/>
                </a:lnTo>
                <a:lnTo>
                  <a:pt x="67817" y="57399"/>
                </a:lnTo>
                <a:lnTo>
                  <a:pt x="55473" y="69210"/>
                </a:lnTo>
                <a:lnTo>
                  <a:pt x="52059" y="70734"/>
                </a:lnTo>
                <a:lnTo>
                  <a:pt x="48005" y="71496"/>
                </a:lnTo>
                <a:lnTo>
                  <a:pt x="75553" y="71496"/>
                </a:lnTo>
                <a:lnTo>
                  <a:pt x="86989" y="46862"/>
                </a:lnTo>
                <a:lnTo>
                  <a:pt x="86989" y="34421"/>
                </a:lnTo>
                <a:lnTo>
                  <a:pt x="86105" y="28706"/>
                </a:lnTo>
                <a:lnTo>
                  <a:pt x="84307" y="23621"/>
                </a:lnTo>
                <a:lnTo>
                  <a:pt x="82539" y="18668"/>
                </a:lnTo>
                <a:lnTo>
                  <a:pt x="79857" y="14346"/>
                </a:lnTo>
                <a:lnTo>
                  <a:pt x="77081" y="11561"/>
                </a:lnTo>
                <a:close/>
              </a:path>
              <a:path w="184785" h="83185">
                <a:moveTo>
                  <a:pt x="119481" y="1142"/>
                </a:moveTo>
                <a:lnTo>
                  <a:pt x="114299" y="1142"/>
                </a:lnTo>
                <a:lnTo>
                  <a:pt x="112379" y="1392"/>
                </a:lnTo>
                <a:lnTo>
                  <a:pt x="111617" y="1523"/>
                </a:lnTo>
                <a:lnTo>
                  <a:pt x="111099" y="1773"/>
                </a:lnTo>
                <a:lnTo>
                  <a:pt x="110489" y="2036"/>
                </a:lnTo>
                <a:lnTo>
                  <a:pt x="110093" y="2285"/>
                </a:lnTo>
                <a:lnTo>
                  <a:pt x="109971" y="2666"/>
                </a:lnTo>
                <a:lnTo>
                  <a:pt x="109727" y="2916"/>
                </a:lnTo>
                <a:lnTo>
                  <a:pt x="109575" y="3297"/>
                </a:lnTo>
                <a:lnTo>
                  <a:pt x="109575" y="79878"/>
                </a:lnTo>
                <a:lnTo>
                  <a:pt x="109727" y="80259"/>
                </a:lnTo>
                <a:lnTo>
                  <a:pt x="109971" y="80522"/>
                </a:lnTo>
                <a:lnTo>
                  <a:pt x="110215" y="80903"/>
                </a:lnTo>
                <a:lnTo>
                  <a:pt x="110611" y="81152"/>
                </a:lnTo>
                <a:lnTo>
                  <a:pt x="111251" y="81402"/>
                </a:lnTo>
                <a:lnTo>
                  <a:pt x="111861" y="81533"/>
                </a:lnTo>
                <a:lnTo>
                  <a:pt x="112623" y="81783"/>
                </a:lnTo>
                <a:lnTo>
                  <a:pt x="113659" y="81914"/>
                </a:lnTo>
                <a:lnTo>
                  <a:pt x="114787" y="82046"/>
                </a:lnTo>
                <a:lnTo>
                  <a:pt x="120517" y="82046"/>
                </a:lnTo>
                <a:lnTo>
                  <a:pt x="125211" y="80522"/>
                </a:lnTo>
                <a:lnTo>
                  <a:pt x="125455" y="80259"/>
                </a:lnTo>
                <a:lnTo>
                  <a:pt x="125577" y="79878"/>
                </a:lnTo>
                <a:lnTo>
                  <a:pt x="125577" y="26538"/>
                </a:lnTo>
                <a:lnTo>
                  <a:pt x="130027" y="21716"/>
                </a:lnTo>
                <a:lnTo>
                  <a:pt x="134233" y="18156"/>
                </a:lnTo>
                <a:lnTo>
                  <a:pt x="138165" y="15752"/>
                </a:lnTo>
                <a:lnTo>
                  <a:pt x="141405" y="13715"/>
                </a:lnTo>
                <a:lnTo>
                  <a:pt x="124053" y="13715"/>
                </a:lnTo>
                <a:lnTo>
                  <a:pt x="124053" y="3297"/>
                </a:lnTo>
                <a:lnTo>
                  <a:pt x="123931" y="2916"/>
                </a:lnTo>
                <a:lnTo>
                  <a:pt x="123687" y="2666"/>
                </a:lnTo>
                <a:lnTo>
                  <a:pt x="123565" y="2285"/>
                </a:lnTo>
                <a:lnTo>
                  <a:pt x="123169" y="2036"/>
                </a:lnTo>
                <a:lnTo>
                  <a:pt x="122681" y="1773"/>
                </a:lnTo>
                <a:lnTo>
                  <a:pt x="122041" y="1523"/>
                </a:lnTo>
                <a:lnTo>
                  <a:pt x="121401" y="1392"/>
                </a:lnTo>
                <a:lnTo>
                  <a:pt x="120395" y="1274"/>
                </a:lnTo>
                <a:lnTo>
                  <a:pt x="119481" y="1142"/>
                </a:lnTo>
                <a:close/>
              </a:path>
              <a:path w="184785" h="83185">
                <a:moveTo>
                  <a:pt x="179982" y="11942"/>
                </a:moveTo>
                <a:lnTo>
                  <a:pt x="153283" y="11942"/>
                </a:lnTo>
                <a:lnTo>
                  <a:pt x="155935" y="12441"/>
                </a:lnTo>
                <a:lnTo>
                  <a:pt x="158343" y="13466"/>
                </a:lnTo>
                <a:lnTo>
                  <a:pt x="160629" y="14477"/>
                </a:lnTo>
                <a:lnTo>
                  <a:pt x="162671" y="16001"/>
                </a:lnTo>
                <a:lnTo>
                  <a:pt x="164073" y="17906"/>
                </a:lnTo>
                <a:lnTo>
                  <a:pt x="165597" y="19811"/>
                </a:lnTo>
                <a:lnTo>
                  <a:pt x="166725" y="22097"/>
                </a:lnTo>
                <a:lnTo>
                  <a:pt x="167487" y="24633"/>
                </a:lnTo>
                <a:lnTo>
                  <a:pt x="168249" y="27300"/>
                </a:lnTo>
                <a:lnTo>
                  <a:pt x="168645" y="30860"/>
                </a:lnTo>
                <a:lnTo>
                  <a:pt x="168645" y="79878"/>
                </a:lnTo>
                <a:lnTo>
                  <a:pt x="168767" y="80259"/>
                </a:lnTo>
                <a:lnTo>
                  <a:pt x="169011" y="80522"/>
                </a:lnTo>
                <a:lnTo>
                  <a:pt x="169285" y="80903"/>
                </a:lnTo>
                <a:lnTo>
                  <a:pt x="169651" y="81152"/>
                </a:lnTo>
                <a:lnTo>
                  <a:pt x="170291" y="81402"/>
                </a:lnTo>
                <a:lnTo>
                  <a:pt x="170809" y="81533"/>
                </a:lnTo>
                <a:lnTo>
                  <a:pt x="171693" y="81783"/>
                </a:lnTo>
                <a:lnTo>
                  <a:pt x="173735" y="82046"/>
                </a:lnTo>
                <a:lnTo>
                  <a:pt x="179435" y="82046"/>
                </a:lnTo>
                <a:lnTo>
                  <a:pt x="180593" y="81914"/>
                </a:lnTo>
                <a:lnTo>
                  <a:pt x="181599" y="81783"/>
                </a:lnTo>
                <a:lnTo>
                  <a:pt x="182361" y="81533"/>
                </a:lnTo>
                <a:lnTo>
                  <a:pt x="183001" y="81402"/>
                </a:lnTo>
                <a:lnTo>
                  <a:pt x="183489" y="81152"/>
                </a:lnTo>
                <a:lnTo>
                  <a:pt x="184007" y="80903"/>
                </a:lnTo>
                <a:lnTo>
                  <a:pt x="184251" y="80522"/>
                </a:lnTo>
                <a:lnTo>
                  <a:pt x="184525" y="80259"/>
                </a:lnTo>
                <a:lnTo>
                  <a:pt x="184647" y="79878"/>
                </a:lnTo>
                <a:lnTo>
                  <a:pt x="184647" y="27944"/>
                </a:lnTo>
                <a:lnTo>
                  <a:pt x="184007" y="23240"/>
                </a:lnTo>
                <a:lnTo>
                  <a:pt x="183001" y="19430"/>
                </a:lnTo>
                <a:lnTo>
                  <a:pt x="181965" y="15620"/>
                </a:lnTo>
                <a:lnTo>
                  <a:pt x="180197" y="12191"/>
                </a:lnTo>
                <a:lnTo>
                  <a:pt x="179982" y="11942"/>
                </a:lnTo>
                <a:close/>
              </a:path>
              <a:path w="184785" h="83185">
                <a:moveTo>
                  <a:pt x="159257" y="0"/>
                </a:moveTo>
                <a:lnTo>
                  <a:pt x="148437" y="0"/>
                </a:lnTo>
                <a:lnTo>
                  <a:pt x="143621" y="1011"/>
                </a:lnTo>
                <a:lnTo>
                  <a:pt x="138683" y="3297"/>
                </a:lnTo>
                <a:lnTo>
                  <a:pt x="133837" y="5465"/>
                </a:lnTo>
                <a:lnTo>
                  <a:pt x="129021" y="9012"/>
                </a:lnTo>
                <a:lnTo>
                  <a:pt x="124053" y="13715"/>
                </a:lnTo>
                <a:lnTo>
                  <a:pt x="141405" y="13715"/>
                </a:lnTo>
                <a:lnTo>
                  <a:pt x="142219" y="13203"/>
                </a:lnTo>
                <a:lnTo>
                  <a:pt x="146151" y="11942"/>
                </a:lnTo>
                <a:lnTo>
                  <a:pt x="179982" y="11942"/>
                </a:lnTo>
                <a:lnTo>
                  <a:pt x="175259" y="6476"/>
                </a:lnTo>
                <a:lnTo>
                  <a:pt x="172059" y="4190"/>
                </a:lnTo>
                <a:lnTo>
                  <a:pt x="168127" y="2535"/>
                </a:lnTo>
                <a:lnTo>
                  <a:pt x="164195" y="761"/>
                </a:lnTo>
                <a:lnTo>
                  <a:pt x="15925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64051" y="3909309"/>
            <a:ext cx="753983" cy="1187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11040" y="4140708"/>
            <a:ext cx="2371343" cy="2682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20062" y="4185416"/>
            <a:ext cx="371855" cy="1412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61625" y="4185416"/>
            <a:ext cx="459120" cy="14756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6796" y="4190619"/>
            <a:ext cx="119380" cy="112395"/>
          </a:xfrm>
          <a:custGeom>
            <a:avLst/>
            <a:gdLst/>
            <a:ahLst/>
            <a:cxnLst/>
            <a:rect l="l" t="t" r="r" b="b"/>
            <a:pathLst>
              <a:path w="119379" h="112395">
                <a:moveTo>
                  <a:pt x="12435" y="31241"/>
                </a:moveTo>
                <a:lnTo>
                  <a:pt x="6857" y="31241"/>
                </a:lnTo>
                <a:lnTo>
                  <a:pt x="4815" y="31491"/>
                </a:lnTo>
                <a:lnTo>
                  <a:pt x="3931" y="31754"/>
                </a:lnTo>
                <a:lnTo>
                  <a:pt x="3413" y="31872"/>
                </a:lnTo>
                <a:lnTo>
                  <a:pt x="1767" y="33396"/>
                </a:lnTo>
                <a:lnTo>
                  <a:pt x="1767" y="109977"/>
                </a:lnTo>
                <a:lnTo>
                  <a:pt x="1889" y="110358"/>
                </a:lnTo>
                <a:lnTo>
                  <a:pt x="2133" y="110621"/>
                </a:lnTo>
                <a:lnTo>
                  <a:pt x="2407" y="111002"/>
                </a:lnTo>
                <a:lnTo>
                  <a:pt x="2773" y="111251"/>
                </a:lnTo>
                <a:lnTo>
                  <a:pt x="3413" y="111501"/>
                </a:lnTo>
                <a:lnTo>
                  <a:pt x="3931" y="111632"/>
                </a:lnTo>
                <a:lnTo>
                  <a:pt x="4815" y="111882"/>
                </a:lnTo>
                <a:lnTo>
                  <a:pt x="6857" y="112145"/>
                </a:lnTo>
                <a:lnTo>
                  <a:pt x="12435" y="112145"/>
                </a:lnTo>
                <a:lnTo>
                  <a:pt x="14477" y="111882"/>
                </a:lnTo>
                <a:lnTo>
                  <a:pt x="15239" y="111632"/>
                </a:lnTo>
                <a:lnTo>
                  <a:pt x="15727" y="111501"/>
                </a:lnTo>
                <a:lnTo>
                  <a:pt x="16367" y="111251"/>
                </a:lnTo>
                <a:lnTo>
                  <a:pt x="16763" y="111002"/>
                </a:lnTo>
                <a:lnTo>
                  <a:pt x="17007" y="110621"/>
                </a:lnTo>
                <a:lnTo>
                  <a:pt x="17251" y="110358"/>
                </a:lnTo>
                <a:lnTo>
                  <a:pt x="17373" y="109977"/>
                </a:lnTo>
                <a:lnTo>
                  <a:pt x="17373" y="33396"/>
                </a:lnTo>
                <a:lnTo>
                  <a:pt x="15239" y="31754"/>
                </a:lnTo>
                <a:lnTo>
                  <a:pt x="14477" y="31491"/>
                </a:lnTo>
                <a:lnTo>
                  <a:pt x="13441" y="31373"/>
                </a:lnTo>
                <a:lnTo>
                  <a:pt x="12435" y="31241"/>
                </a:lnTo>
                <a:close/>
              </a:path>
              <a:path w="119379" h="112395">
                <a:moveTo>
                  <a:pt x="13319" y="0"/>
                </a:moveTo>
                <a:lnTo>
                  <a:pt x="5943" y="0"/>
                </a:lnTo>
                <a:lnTo>
                  <a:pt x="3413" y="630"/>
                </a:lnTo>
                <a:lnTo>
                  <a:pt x="2011" y="1773"/>
                </a:lnTo>
                <a:lnTo>
                  <a:pt x="609" y="3047"/>
                </a:lnTo>
                <a:lnTo>
                  <a:pt x="0" y="5202"/>
                </a:lnTo>
                <a:lnTo>
                  <a:pt x="0" y="11679"/>
                </a:lnTo>
                <a:lnTo>
                  <a:pt x="609" y="13847"/>
                </a:lnTo>
                <a:lnTo>
                  <a:pt x="2011" y="14990"/>
                </a:lnTo>
                <a:lnTo>
                  <a:pt x="3291" y="16133"/>
                </a:lnTo>
                <a:lnTo>
                  <a:pt x="5821" y="16632"/>
                </a:lnTo>
                <a:lnTo>
                  <a:pt x="13197" y="16632"/>
                </a:lnTo>
                <a:lnTo>
                  <a:pt x="15727" y="16133"/>
                </a:lnTo>
                <a:lnTo>
                  <a:pt x="17129" y="14990"/>
                </a:lnTo>
                <a:lnTo>
                  <a:pt x="18409" y="13715"/>
                </a:lnTo>
                <a:lnTo>
                  <a:pt x="19171" y="11561"/>
                </a:lnTo>
                <a:lnTo>
                  <a:pt x="19171" y="5084"/>
                </a:lnTo>
                <a:lnTo>
                  <a:pt x="18531" y="2916"/>
                </a:lnTo>
                <a:lnTo>
                  <a:pt x="15727" y="630"/>
                </a:lnTo>
                <a:lnTo>
                  <a:pt x="13319" y="0"/>
                </a:lnTo>
                <a:close/>
              </a:path>
              <a:path w="119379" h="112395">
                <a:moveTo>
                  <a:pt x="55625" y="31241"/>
                </a:moveTo>
                <a:lnTo>
                  <a:pt x="50535" y="31241"/>
                </a:lnTo>
                <a:lnTo>
                  <a:pt x="49651" y="31373"/>
                </a:lnTo>
                <a:lnTo>
                  <a:pt x="48767" y="31491"/>
                </a:lnTo>
                <a:lnTo>
                  <a:pt x="48005" y="31622"/>
                </a:lnTo>
                <a:lnTo>
                  <a:pt x="47487" y="31872"/>
                </a:lnTo>
                <a:lnTo>
                  <a:pt x="46847" y="32135"/>
                </a:lnTo>
                <a:lnTo>
                  <a:pt x="46481" y="32384"/>
                </a:lnTo>
                <a:lnTo>
                  <a:pt x="46329" y="32765"/>
                </a:lnTo>
                <a:lnTo>
                  <a:pt x="46085" y="33015"/>
                </a:lnTo>
                <a:lnTo>
                  <a:pt x="45963" y="33396"/>
                </a:lnTo>
                <a:lnTo>
                  <a:pt x="45963" y="109977"/>
                </a:lnTo>
                <a:lnTo>
                  <a:pt x="46085" y="110358"/>
                </a:lnTo>
                <a:lnTo>
                  <a:pt x="46329" y="110621"/>
                </a:lnTo>
                <a:lnTo>
                  <a:pt x="46603" y="111002"/>
                </a:lnTo>
                <a:lnTo>
                  <a:pt x="46969" y="111251"/>
                </a:lnTo>
                <a:lnTo>
                  <a:pt x="47609" y="111501"/>
                </a:lnTo>
                <a:lnTo>
                  <a:pt x="48127" y="111632"/>
                </a:lnTo>
                <a:lnTo>
                  <a:pt x="49011" y="111882"/>
                </a:lnTo>
                <a:lnTo>
                  <a:pt x="51053" y="112145"/>
                </a:lnTo>
                <a:lnTo>
                  <a:pt x="56631" y="112145"/>
                </a:lnTo>
                <a:lnTo>
                  <a:pt x="58673" y="111882"/>
                </a:lnTo>
                <a:lnTo>
                  <a:pt x="59435" y="111632"/>
                </a:lnTo>
                <a:lnTo>
                  <a:pt x="59923" y="111501"/>
                </a:lnTo>
                <a:lnTo>
                  <a:pt x="60563" y="111251"/>
                </a:lnTo>
                <a:lnTo>
                  <a:pt x="60959" y="111002"/>
                </a:lnTo>
                <a:lnTo>
                  <a:pt x="61203" y="110621"/>
                </a:lnTo>
                <a:lnTo>
                  <a:pt x="61447" y="110358"/>
                </a:lnTo>
                <a:lnTo>
                  <a:pt x="61569" y="109977"/>
                </a:lnTo>
                <a:lnTo>
                  <a:pt x="61569" y="56637"/>
                </a:lnTo>
                <a:lnTo>
                  <a:pt x="65775" y="51815"/>
                </a:lnTo>
                <a:lnTo>
                  <a:pt x="69951" y="48255"/>
                </a:lnTo>
                <a:lnTo>
                  <a:pt x="73761" y="45851"/>
                </a:lnTo>
                <a:lnTo>
                  <a:pt x="76927" y="43814"/>
                </a:lnTo>
                <a:lnTo>
                  <a:pt x="60045" y="43814"/>
                </a:lnTo>
                <a:lnTo>
                  <a:pt x="60045" y="33396"/>
                </a:lnTo>
                <a:lnTo>
                  <a:pt x="59923" y="33015"/>
                </a:lnTo>
                <a:lnTo>
                  <a:pt x="59679" y="32765"/>
                </a:lnTo>
                <a:lnTo>
                  <a:pt x="59557" y="32384"/>
                </a:lnTo>
                <a:lnTo>
                  <a:pt x="59161" y="32135"/>
                </a:lnTo>
                <a:lnTo>
                  <a:pt x="58673" y="31872"/>
                </a:lnTo>
                <a:lnTo>
                  <a:pt x="58155" y="31622"/>
                </a:lnTo>
                <a:lnTo>
                  <a:pt x="57393" y="31491"/>
                </a:lnTo>
                <a:lnTo>
                  <a:pt x="56509" y="31373"/>
                </a:lnTo>
                <a:lnTo>
                  <a:pt x="55625" y="31241"/>
                </a:lnTo>
                <a:close/>
              </a:path>
              <a:path w="119379" h="112395">
                <a:moveTo>
                  <a:pt x="114461" y="42041"/>
                </a:moveTo>
                <a:lnTo>
                  <a:pt x="88513" y="42041"/>
                </a:lnTo>
                <a:lnTo>
                  <a:pt x="91165" y="42540"/>
                </a:lnTo>
                <a:lnTo>
                  <a:pt x="95737" y="44576"/>
                </a:lnTo>
                <a:lnTo>
                  <a:pt x="103479" y="60959"/>
                </a:lnTo>
                <a:lnTo>
                  <a:pt x="103479" y="109977"/>
                </a:lnTo>
                <a:lnTo>
                  <a:pt x="103631" y="110358"/>
                </a:lnTo>
                <a:lnTo>
                  <a:pt x="103875" y="110621"/>
                </a:lnTo>
                <a:lnTo>
                  <a:pt x="104119" y="111002"/>
                </a:lnTo>
                <a:lnTo>
                  <a:pt x="104515" y="111251"/>
                </a:lnTo>
                <a:lnTo>
                  <a:pt x="105003" y="111501"/>
                </a:lnTo>
                <a:lnTo>
                  <a:pt x="105643" y="111632"/>
                </a:lnTo>
                <a:lnTo>
                  <a:pt x="106405" y="111882"/>
                </a:lnTo>
                <a:lnTo>
                  <a:pt x="108447" y="112145"/>
                </a:lnTo>
                <a:lnTo>
                  <a:pt x="114025" y="112145"/>
                </a:lnTo>
                <a:lnTo>
                  <a:pt x="116067" y="111882"/>
                </a:lnTo>
                <a:lnTo>
                  <a:pt x="116829" y="111632"/>
                </a:lnTo>
                <a:lnTo>
                  <a:pt x="117469" y="111501"/>
                </a:lnTo>
                <a:lnTo>
                  <a:pt x="117957" y="111251"/>
                </a:lnTo>
                <a:lnTo>
                  <a:pt x="118353" y="111002"/>
                </a:lnTo>
                <a:lnTo>
                  <a:pt x="118597" y="110621"/>
                </a:lnTo>
                <a:lnTo>
                  <a:pt x="118871" y="110358"/>
                </a:lnTo>
                <a:lnTo>
                  <a:pt x="118993" y="109977"/>
                </a:lnTo>
                <a:lnTo>
                  <a:pt x="118993" y="58043"/>
                </a:lnTo>
                <a:lnTo>
                  <a:pt x="118475" y="53339"/>
                </a:lnTo>
                <a:lnTo>
                  <a:pt x="117469" y="49529"/>
                </a:lnTo>
                <a:lnTo>
                  <a:pt x="116433" y="45719"/>
                </a:lnTo>
                <a:lnTo>
                  <a:pt x="114665" y="42290"/>
                </a:lnTo>
                <a:lnTo>
                  <a:pt x="114461" y="42041"/>
                </a:lnTo>
                <a:close/>
              </a:path>
              <a:path w="119379" h="112395">
                <a:moveTo>
                  <a:pt x="94335" y="30098"/>
                </a:moveTo>
                <a:lnTo>
                  <a:pt x="83819" y="30098"/>
                </a:lnTo>
                <a:lnTo>
                  <a:pt x="79095" y="31110"/>
                </a:lnTo>
                <a:lnTo>
                  <a:pt x="74279" y="33396"/>
                </a:lnTo>
                <a:lnTo>
                  <a:pt x="69585" y="35564"/>
                </a:lnTo>
                <a:lnTo>
                  <a:pt x="64891" y="39111"/>
                </a:lnTo>
                <a:lnTo>
                  <a:pt x="60045" y="43814"/>
                </a:lnTo>
                <a:lnTo>
                  <a:pt x="76927" y="43814"/>
                </a:lnTo>
                <a:lnTo>
                  <a:pt x="77723" y="43302"/>
                </a:lnTo>
                <a:lnTo>
                  <a:pt x="81655" y="42041"/>
                </a:lnTo>
                <a:lnTo>
                  <a:pt x="114461" y="42041"/>
                </a:lnTo>
                <a:lnTo>
                  <a:pt x="112379" y="39492"/>
                </a:lnTo>
                <a:lnTo>
                  <a:pt x="109971" y="36575"/>
                </a:lnTo>
                <a:lnTo>
                  <a:pt x="106801" y="34289"/>
                </a:lnTo>
                <a:lnTo>
                  <a:pt x="102991" y="32634"/>
                </a:lnTo>
                <a:lnTo>
                  <a:pt x="99059" y="30860"/>
                </a:lnTo>
                <a:lnTo>
                  <a:pt x="94335" y="300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70803" y="4185153"/>
            <a:ext cx="586861" cy="11875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11040" y="4416552"/>
            <a:ext cx="2170175" cy="2667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25395" y="4460997"/>
            <a:ext cx="470794" cy="1187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17073" y="4496561"/>
            <a:ext cx="235092" cy="831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16295" y="4460997"/>
            <a:ext cx="732403" cy="11875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73111" y="3118103"/>
            <a:ext cx="2871215" cy="38557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94569" y="3182111"/>
            <a:ext cx="1059576" cy="14225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35679" y="3182111"/>
            <a:ext cx="999622" cy="17882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73111" y="3598164"/>
            <a:ext cx="3032759" cy="2667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89876" y="3642609"/>
            <a:ext cx="918850" cy="11875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76147" y="3642609"/>
            <a:ext cx="1057046" cy="14770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97201" y="3641978"/>
            <a:ext cx="159385" cy="119380"/>
          </a:xfrm>
          <a:custGeom>
            <a:avLst/>
            <a:gdLst/>
            <a:ahLst/>
            <a:cxnLst/>
            <a:rect l="l" t="t" r="r" b="b"/>
            <a:pathLst>
              <a:path w="159384" h="119379">
                <a:moveTo>
                  <a:pt x="51937" y="36194"/>
                </a:moveTo>
                <a:lnTo>
                  <a:pt x="37337" y="36194"/>
                </a:lnTo>
                <a:lnTo>
                  <a:pt x="30723" y="37206"/>
                </a:lnTo>
                <a:lnTo>
                  <a:pt x="883" y="66674"/>
                </a:lnTo>
                <a:lnTo>
                  <a:pt x="0" y="72258"/>
                </a:lnTo>
                <a:lnTo>
                  <a:pt x="0" y="84831"/>
                </a:lnTo>
                <a:lnTo>
                  <a:pt x="883" y="90546"/>
                </a:lnTo>
                <a:lnTo>
                  <a:pt x="4419" y="100715"/>
                </a:lnTo>
                <a:lnTo>
                  <a:pt x="7101" y="104906"/>
                </a:lnTo>
                <a:lnTo>
                  <a:pt x="10667" y="108453"/>
                </a:lnTo>
                <a:lnTo>
                  <a:pt x="14203" y="112013"/>
                </a:lnTo>
                <a:lnTo>
                  <a:pt x="18653" y="114680"/>
                </a:lnTo>
                <a:lnTo>
                  <a:pt x="23987" y="116585"/>
                </a:lnTo>
                <a:lnTo>
                  <a:pt x="29443" y="118359"/>
                </a:lnTo>
                <a:lnTo>
                  <a:pt x="35661" y="119384"/>
                </a:lnTo>
                <a:lnTo>
                  <a:pt x="50291" y="119384"/>
                </a:lnTo>
                <a:lnTo>
                  <a:pt x="76306" y="107691"/>
                </a:lnTo>
                <a:lnTo>
                  <a:pt x="38587" y="107691"/>
                </a:lnTo>
                <a:lnTo>
                  <a:pt x="34289" y="106811"/>
                </a:lnTo>
                <a:lnTo>
                  <a:pt x="16611" y="81665"/>
                </a:lnTo>
                <a:lnTo>
                  <a:pt x="16611" y="73283"/>
                </a:lnTo>
                <a:lnTo>
                  <a:pt x="39349" y="47756"/>
                </a:lnTo>
                <a:lnTo>
                  <a:pt x="77843" y="47756"/>
                </a:lnTo>
                <a:lnTo>
                  <a:pt x="73517" y="43433"/>
                </a:lnTo>
                <a:lnTo>
                  <a:pt x="69067" y="40766"/>
                </a:lnTo>
                <a:lnTo>
                  <a:pt x="63611" y="38993"/>
                </a:lnTo>
                <a:lnTo>
                  <a:pt x="58277" y="37088"/>
                </a:lnTo>
                <a:lnTo>
                  <a:pt x="51937" y="36194"/>
                </a:lnTo>
                <a:close/>
              </a:path>
              <a:path w="159384" h="119379">
                <a:moveTo>
                  <a:pt x="77843" y="47756"/>
                </a:moveTo>
                <a:lnTo>
                  <a:pt x="49255" y="47756"/>
                </a:lnTo>
                <a:lnTo>
                  <a:pt x="53705" y="48518"/>
                </a:lnTo>
                <a:lnTo>
                  <a:pt x="60563" y="51815"/>
                </a:lnTo>
                <a:lnTo>
                  <a:pt x="69829" y="66293"/>
                </a:lnTo>
                <a:lnTo>
                  <a:pt x="70713" y="69854"/>
                </a:lnTo>
                <a:lnTo>
                  <a:pt x="71109" y="73782"/>
                </a:lnTo>
                <a:lnTo>
                  <a:pt x="71109" y="82295"/>
                </a:lnTo>
                <a:lnTo>
                  <a:pt x="55991" y="105405"/>
                </a:lnTo>
                <a:lnTo>
                  <a:pt x="52577" y="106929"/>
                </a:lnTo>
                <a:lnTo>
                  <a:pt x="48493" y="107691"/>
                </a:lnTo>
                <a:lnTo>
                  <a:pt x="76306" y="107691"/>
                </a:lnTo>
                <a:lnTo>
                  <a:pt x="76565" y="107441"/>
                </a:lnTo>
                <a:lnTo>
                  <a:pt x="80253" y="103631"/>
                </a:lnTo>
                <a:lnTo>
                  <a:pt x="83057" y="99191"/>
                </a:lnTo>
                <a:lnTo>
                  <a:pt x="84947" y="93975"/>
                </a:lnTo>
                <a:lnTo>
                  <a:pt x="86867" y="88772"/>
                </a:lnTo>
                <a:lnTo>
                  <a:pt x="87751" y="83057"/>
                </a:lnTo>
                <a:lnTo>
                  <a:pt x="87751" y="70616"/>
                </a:lnTo>
                <a:lnTo>
                  <a:pt x="86867" y="64901"/>
                </a:lnTo>
                <a:lnTo>
                  <a:pt x="85069" y="59816"/>
                </a:lnTo>
                <a:lnTo>
                  <a:pt x="83301" y="54863"/>
                </a:lnTo>
                <a:lnTo>
                  <a:pt x="80619" y="50541"/>
                </a:lnTo>
                <a:lnTo>
                  <a:pt x="77843" y="47756"/>
                </a:lnTo>
                <a:close/>
              </a:path>
              <a:path w="159384" h="119379">
                <a:moveTo>
                  <a:pt x="131673" y="49280"/>
                </a:moveTo>
                <a:lnTo>
                  <a:pt x="115549" y="49280"/>
                </a:lnTo>
                <a:lnTo>
                  <a:pt x="115549" y="116073"/>
                </a:lnTo>
                <a:lnTo>
                  <a:pt x="115671" y="116454"/>
                </a:lnTo>
                <a:lnTo>
                  <a:pt x="115945" y="116717"/>
                </a:lnTo>
                <a:lnTo>
                  <a:pt x="116189" y="117098"/>
                </a:lnTo>
                <a:lnTo>
                  <a:pt x="116585" y="117347"/>
                </a:lnTo>
                <a:lnTo>
                  <a:pt x="117195" y="117597"/>
                </a:lnTo>
                <a:lnTo>
                  <a:pt x="117835" y="117728"/>
                </a:lnTo>
                <a:lnTo>
                  <a:pt x="118597" y="117978"/>
                </a:lnTo>
                <a:lnTo>
                  <a:pt x="119755" y="118109"/>
                </a:lnTo>
                <a:lnTo>
                  <a:pt x="120761" y="118241"/>
                </a:lnTo>
                <a:lnTo>
                  <a:pt x="126491" y="118241"/>
                </a:lnTo>
                <a:lnTo>
                  <a:pt x="128503" y="117978"/>
                </a:lnTo>
                <a:lnTo>
                  <a:pt x="129387" y="117728"/>
                </a:lnTo>
                <a:lnTo>
                  <a:pt x="130027" y="117597"/>
                </a:lnTo>
                <a:lnTo>
                  <a:pt x="131063" y="117098"/>
                </a:lnTo>
                <a:lnTo>
                  <a:pt x="131307" y="116717"/>
                </a:lnTo>
                <a:lnTo>
                  <a:pt x="131551" y="116454"/>
                </a:lnTo>
                <a:lnTo>
                  <a:pt x="131673" y="116073"/>
                </a:lnTo>
                <a:lnTo>
                  <a:pt x="131673" y="49280"/>
                </a:lnTo>
                <a:close/>
              </a:path>
              <a:path w="159384" h="119379">
                <a:moveTo>
                  <a:pt x="151881" y="37718"/>
                </a:moveTo>
                <a:lnTo>
                  <a:pt x="102595" y="37718"/>
                </a:lnTo>
                <a:lnTo>
                  <a:pt x="102107" y="37850"/>
                </a:lnTo>
                <a:lnTo>
                  <a:pt x="101711" y="38099"/>
                </a:lnTo>
                <a:lnTo>
                  <a:pt x="101345" y="38231"/>
                </a:lnTo>
                <a:lnTo>
                  <a:pt x="101071" y="38612"/>
                </a:lnTo>
                <a:lnTo>
                  <a:pt x="100827" y="39111"/>
                </a:lnTo>
                <a:lnTo>
                  <a:pt x="100583" y="39492"/>
                </a:lnTo>
                <a:lnTo>
                  <a:pt x="100309" y="40136"/>
                </a:lnTo>
                <a:lnTo>
                  <a:pt x="100065" y="41660"/>
                </a:lnTo>
                <a:lnTo>
                  <a:pt x="99943" y="42540"/>
                </a:lnTo>
                <a:lnTo>
                  <a:pt x="99943" y="45588"/>
                </a:lnTo>
                <a:lnTo>
                  <a:pt x="100187" y="46994"/>
                </a:lnTo>
                <a:lnTo>
                  <a:pt x="100827" y="47874"/>
                </a:lnTo>
                <a:lnTo>
                  <a:pt x="101345" y="48899"/>
                </a:lnTo>
                <a:lnTo>
                  <a:pt x="102107" y="49280"/>
                </a:lnTo>
                <a:lnTo>
                  <a:pt x="152247" y="49280"/>
                </a:lnTo>
                <a:lnTo>
                  <a:pt x="153009" y="48899"/>
                </a:lnTo>
                <a:lnTo>
                  <a:pt x="153649" y="47874"/>
                </a:lnTo>
                <a:lnTo>
                  <a:pt x="154167" y="46994"/>
                </a:lnTo>
                <a:lnTo>
                  <a:pt x="154533" y="45588"/>
                </a:lnTo>
                <a:lnTo>
                  <a:pt x="154533" y="42540"/>
                </a:lnTo>
                <a:lnTo>
                  <a:pt x="154411" y="41660"/>
                </a:lnTo>
                <a:lnTo>
                  <a:pt x="154167" y="40136"/>
                </a:lnTo>
                <a:lnTo>
                  <a:pt x="153923" y="39492"/>
                </a:lnTo>
                <a:lnTo>
                  <a:pt x="153527" y="39111"/>
                </a:lnTo>
                <a:lnTo>
                  <a:pt x="153283" y="38612"/>
                </a:lnTo>
                <a:lnTo>
                  <a:pt x="153009" y="38231"/>
                </a:lnTo>
                <a:lnTo>
                  <a:pt x="152643" y="38099"/>
                </a:lnTo>
                <a:lnTo>
                  <a:pt x="152247" y="37850"/>
                </a:lnTo>
                <a:lnTo>
                  <a:pt x="151881" y="37718"/>
                </a:lnTo>
                <a:close/>
              </a:path>
              <a:path w="159384" h="119379">
                <a:moveTo>
                  <a:pt x="146029" y="0"/>
                </a:moveTo>
                <a:lnTo>
                  <a:pt x="138927" y="0"/>
                </a:lnTo>
                <a:lnTo>
                  <a:pt x="134721" y="630"/>
                </a:lnTo>
                <a:lnTo>
                  <a:pt x="131307" y="1773"/>
                </a:lnTo>
                <a:lnTo>
                  <a:pt x="127741" y="2916"/>
                </a:lnTo>
                <a:lnTo>
                  <a:pt x="115549" y="24633"/>
                </a:lnTo>
                <a:lnTo>
                  <a:pt x="115549" y="37718"/>
                </a:lnTo>
                <a:lnTo>
                  <a:pt x="131673" y="37718"/>
                </a:lnTo>
                <a:lnTo>
                  <a:pt x="131673" y="26288"/>
                </a:lnTo>
                <a:lnTo>
                  <a:pt x="131947" y="23490"/>
                </a:lnTo>
                <a:lnTo>
                  <a:pt x="132313" y="21204"/>
                </a:lnTo>
                <a:lnTo>
                  <a:pt x="132831" y="18918"/>
                </a:lnTo>
                <a:lnTo>
                  <a:pt x="133593" y="17144"/>
                </a:lnTo>
                <a:lnTo>
                  <a:pt x="134599" y="15752"/>
                </a:lnTo>
                <a:lnTo>
                  <a:pt x="135635" y="14228"/>
                </a:lnTo>
                <a:lnTo>
                  <a:pt x="137007" y="13203"/>
                </a:lnTo>
                <a:lnTo>
                  <a:pt x="138683" y="12572"/>
                </a:lnTo>
                <a:lnTo>
                  <a:pt x="140451" y="11810"/>
                </a:lnTo>
                <a:lnTo>
                  <a:pt x="142493" y="11561"/>
                </a:lnTo>
                <a:lnTo>
                  <a:pt x="159226" y="11561"/>
                </a:lnTo>
                <a:lnTo>
                  <a:pt x="159257" y="11429"/>
                </a:lnTo>
                <a:lnTo>
                  <a:pt x="159379" y="10799"/>
                </a:lnTo>
                <a:lnTo>
                  <a:pt x="159379" y="6857"/>
                </a:lnTo>
                <a:lnTo>
                  <a:pt x="157733" y="2916"/>
                </a:lnTo>
                <a:lnTo>
                  <a:pt x="157337" y="2535"/>
                </a:lnTo>
                <a:lnTo>
                  <a:pt x="156575" y="2154"/>
                </a:lnTo>
                <a:lnTo>
                  <a:pt x="155447" y="1773"/>
                </a:lnTo>
                <a:lnTo>
                  <a:pt x="154167" y="1274"/>
                </a:lnTo>
                <a:lnTo>
                  <a:pt x="152521" y="893"/>
                </a:lnTo>
                <a:lnTo>
                  <a:pt x="150357" y="512"/>
                </a:lnTo>
                <a:lnTo>
                  <a:pt x="148315" y="131"/>
                </a:lnTo>
                <a:lnTo>
                  <a:pt x="146029" y="0"/>
                </a:lnTo>
                <a:close/>
              </a:path>
              <a:path w="159384" h="119379">
                <a:moveTo>
                  <a:pt x="159226" y="11561"/>
                </a:moveTo>
                <a:lnTo>
                  <a:pt x="146669" y="11561"/>
                </a:lnTo>
                <a:lnTo>
                  <a:pt x="148193" y="11679"/>
                </a:lnTo>
                <a:lnTo>
                  <a:pt x="149473" y="11942"/>
                </a:lnTo>
                <a:lnTo>
                  <a:pt x="150875" y="12191"/>
                </a:lnTo>
                <a:lnTo>
                  <a:pt x="152003" y="12441"/>
                </a:lnTo>
                <a:lnTo>
                  <a:pt x="152887" y="12704"/>
                </a:lnTo>
                <a:lnTo>
                  <a:pt x="153923" y="13085"/>
                </a:lnTo>
                <a:lnTo>
                  <a:pt x="154807" y="13334"/>
                </a:lnTo>
                <a:lnTo>
                  <a:pt x="155447" y="13584"/>
                </a:lnTo>
                <a:lnTo>
                  <a:pt x="156057" y="13847"/>
                </a:lnTo>
                <a:lnTo>
                  <a:pt x="156697" y="13965"/>
                </a:lnTo>
                <a:lnTo>
                  <a:pt x="157581" y="13965"/>
                </a:lnTo>
                <a:lnTo>
                  <a:pt x="157855" y="13847"/>
                </a:lnTo>
                <a:lnTo>
                  <a:pt x="158343" y="13584"/>
                </a:lnTo>
                <a:lnTo>
                  <a:pt x="158617" y="13334"/>
                </a:lnTo>
                <a:lnTo>
                  <a:pt x="158861" y="12572"/>
                </a:lnTo>
                <a:lnTo>
                  <a:pt x="159105" y="12060"/>
                </a:lnTo>
                <a:lnTo>
                  <a:pt x="159226" y="115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73111" y="3864864"/>
            <a:ext cx="3227831" cy="2667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82012" y="3908547"/>
            <a:ext cx="281299" cy="1195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4045" y="3914775"/>
            <a:ext cx="278130" cy="113664"/>
          </a:xfrm>
          <a:custGeom>
            <a:avLst/>
            <a:gdLst/>
            <a:ahLst/>
            <a:cxnLst/>
            <a:rect l="l" t="t" r="r" b="b"/>
            <a:pathLst>
              <a:path w="278129" h="113664">
                <a:moveTo>
                  <a:pt x="30754" y="43184"/>
                </a:moveTo>
                <a:lnTo>
                  <a:pt x="15118" y="43184"/>
                </a:lnTo>
                <a:lnTo>
                  <a:pt x="15118" y="91820"/>
                </a:lnTo>
                <a:lnTo>
                  <a:pt x="35692" y="113025"/>
                </a:lnTo>
                <a:lnTo>
                  <a:pt x="42946" y="113025"/>
                </a:lnTo>
                <a:lnTo>
                  <a:pt x="44470" y="112775"/>
                </a:lnTo>
                <a:lnTo>
                  <a:pt x="45841" y="112644"/>
                </a:lnTo>
                <a:lnTo>
                  <a:pt x="54376" y="109859"/>
                </a:lnTo>
                <a:lnTo>
                  <a:pt x="54863" y="109478"/>
                </a:lnTo>
                <a:lnTo>
                  <a:pt x="55260" y="108716"/>
                </a:lnTo>
                <a:lnTo>
                  <a:pt x="55747" y="106929"/>
                </a:lnTo>
                <a:lnTo>
                  <a:pt x="55900" y="105668"/>
                </a:lnTo>
                <a:lnTo>
                  <a:pt x="55900" y="103001"/>
                </a:lnTo>
                <a:lnTo>
                  <a:pt x="55722" y="101976"/>
                </a:lnTo>
                <a:lnTo>
                  <a:pt x="55576" y="101214"/>
                </a:lnTo>
                <a:lnTo>
                  <a:pt x="38221" y="101214"/>
                </a:lnTo>
                <a:lnTo>
                  <a:pt x="35051" y="99821"/>
                </a:lnTo>
                <a:lnTo>
                  <a:pt x="33406" y="97154"/>
                </a:lnTo>
                <a:lnTo>
                  <a:pt x="31638" y="94487"/>
                </a:lnTo>
                <a:lnTo>
                  <a:pt x="30754" y="90546"/>
                </a:lnTo>
                <a:lnTo>
                  <a:pt x="30754" y="43184"/>
                </a:lnTo>
                <a:close/>
              </a:path>
              <a:path w="278129" h="113664">
                <a:moveTo>
                  <a:pt x="87629" y="31622"/>
                </a:moveTo>
                <a:lnTo>
                  <a:pt x="2682" y="31622"/>
                </a:lnTo>
                <a:lnTo>
                  <a:pt x="2285" y="31754"/>
                </a:lnTo>
                <a:lnTo>
                  <a:pt x="1798" y="32003"/>
                </a:lnTo>
                <a:lnTo>
                  <a:pt x="1402" y="32135"/>
                </a:lnTo>
                <a:lnTo>
                  <a:pt x="1036" y="32516"/>
                </a:lnTo>
                <a:lnTo>
                  <a:pt x="761" y="33015"/>
                </a:lnTo>
                <a:lnTo>
                  <a:pt x="518" y="33396"/>
                </a:lnTo>
                <a:lnTo>
                  <a:pt x="396" y="34040"/>
                </a:lnTo>
                <a:lnTo>
                  <a:pt x="274" y="34802"/>
                </a:lnTo>
                <a:lnTo>
                  <a:pt x="0" y="35564"/>
                </a:lnTo>
                <a:lnTo>
                  <a:pt x="0" y="39492"/>
                </a:lnTo>
                <a:lnTo>
                  <a:pt x="274" y="40898"/>
                </a:lnTo>
                <a:lnTo>
                  <a:pt x="761" y="41778"/>
                </a:lnTo>
                <a:lnTo>
                  <a:pt x="1402" y="42803"/>
                </a:lnTo>
                <a:lnTo>
                  <a:pt x="2164" y="43184"/>
                </a:lnTo>
                <a:lnTo>
                  <a:pt x="74950" y="43184"/>
                </a:lnTo>
                <a:lnTo>
                  <a:pt x="74950" y="109977"/>
                </a:lnTo>
                <a:lnTo>
                  <a:pt x="75072" y="110358"/>
                </a:lnTo>
                <a:lnTo>
                  <a:pt x="75316" y="110621"/>
                </a:lnTo>
                <a:lnTo>
                  <a:pt x="75559" y="111002"/>
                </a:lnTo>
                <a:lnTo>
                  <a:pt x="75956" y="111251"/>
                </a:lnTo>
                <a:lnTo>
                  <a:pt x="76596" y="111501"/>
                </a:lnTo>
                <a:lnTo>
                  <a:pt x="77236" y="111632"/>
                </a:lnTo>
                <a:lnTo>
                  <a:pt x="77998" y="111882"/>
                </a:lnTo>
                <a:lnTo>
                  <a:pt x="80009" y="112145"/>
                </a:lnTo>
                <a:lnTo>
                  <a:pt x="85618" y="112145"/>
                </a:lnTo>
                <a:lnTo>
                  <a:pt x="87629" y="111882"/>
                </a:lnTo>
                <a:lnTo>
                  <a:pt x="88391" y="111632"/>
                </a:lnTo>
                <a:lnTo>
                  <a:pt x="89032" y="111501"/>
                </a:lnTo>
                <a:lnTo>
                  <a:pt x="89672" y="111251"/>
                </a:lnTo>
                <a:lnTo>
                  <a:pt x="90037" y="111002"/>
                </a:lnTo>
                <a:lnTo>
                  <a:pt x="90312" y="110621"/>
                </a:lnTo>
                <a:lnTo>
                  <a:pt x="90556" y="110358"/>
                </a:lnTo>
                <a:lnTo>
                  <a:pt x="90677" y="109977"/>
                </a:lnTo>
                <a:lnTo>
                  <a:pt x="90677" y="34670"/>
                </a:lnTo>
                <a:lnTo>
                  <a:pt x="90312" y="33527"/>
                </a:lnTo>
                <a:lnTo>
                  <a:pt x="89672" y="32765"/>
                </a:lnTo>
                <a:lnTo>
                  <a:pt x="88910" y="32003"/>
                </a:lnTo>
                <a:lnTo>
                  <a:pt x="87629" y="31622"/>
                </a:lnTo>
                <a:close/>
              </a:path>
              <a:path w="278129" h="113664">
                <a:moveTo>
                  <a:pt x="53980" y="98810"/>
                </a:moveTo>
                <a:lnTo>
                  <a:pt x="53096" y="98810"/>
                </a:lnTo>
                <a:lnTo>
                  <a:pt x="52577" y="98928"/>
                </a:lnTo>
                <a:lnTo>
                  <a:pt x="51328" y="99440"/>
                </a:lnTo>
                <a:lnTo>
                  <a:pt x="50566" y="99690"/>
                </a:lnTo>
                <a:lnTo>
                  <a:pt x="49651" y="100071"/>
                </a:lnTo>
                <a:lnTo>
                  <a:pt x="48767" y="100334"/>
                </a:lnTo>
                <a:lnTo>
                  <a:pt x="47762" y="100583"/>
                </a:lnTo>
                <a:lnTo>
                  <a:pt x="46603" y="100833"/>
                </a:lnTo>
                <a:lnTo>
                  <a:pt x="45476" y="101096"/>
                </a:lnTo>
                <a:lnTo>
                  <a:pt x="44195" y="101214"/>
                </a:lnTo>
                <a:lnTo>
                  <a:pt x="55576" y="101214"/>
                </a:lnTo>
                <a:lnTo>
                  <a:pt x="54223" y="98928"/>
                </a:lnTo>
                <a:lnTo>
                  <a:pt x="53980" y="98810"/>
                </a:lnTo>
                <a:close/>
              </a:path>
              <a:path w="278129" h="113664">
                <a:moveTo>
                  <a:pt x="24383" y="10917"/>
                </a:moveTo>
                <a:lnTo>
                  <a:pt x="21335" y="10917"/>
                </a:lnTo>
                <a:lnTo>
                  <a:pt x="20086" y="11048"/>
                </a:lnTo>
                <a:lnTo>
                  <a:pt x="15118" y="13334"/>
                </a:lnTo>
                <a:lnTo>
                  <a:pt x="15118" y="31622"/>
                </a:lnTo>
                <a:lnTo>
                  <a:pt x="30754" y="31622"/>
                </a:lnTo>
                <a:lnTo>
                  <a:pt x="30754" y="13334"/>
                </a:lnTo>
                <a:lnTo>
                  <a:pt x="30601" y="12953"/>
                </a:lnTo>
                <a:lnTo>
                  <a:pt x="30114" y="12191"/>
                </a:lnTo>
                <a:lnTo>
                  <a:pt x="29717" y="11942"/>
                </a:lnTo>
                <a:lnTo>
                  <a:pt x="29077" y="11679"/>
                </a:lnTo>
                <a:lnTo>
                  <a:pt x="28590" y="11429"/>
                </a:lnTo>
                <a:lnTo>
                  <a:pt x="27828" y="11298"/>
                </a:lnTo>
                <a:lnTo>
                  <a:pt x="26791" y="11180"/>
                </a:lnTo>
                <a:lnTo>
                  <a:pt x="25786" y="11048"/>
                </a:lnTo>
                <a:lnTo>
                  <a:pt x="24383" y="10917"/>
                </a:lnTo>
                <a:close/>
              </a:path>
              <a:path w="278129" h="113664">
                <a:moveTo>
                  <a:pt x="86624" y="0"/>
                </a:moveTo>
                <a:lnTo>
                  <a:pt x="79126" y="0"/>
                </a:lnTo>
                <a:lnTo>
                  <a:pt x="76596" y="630"/>
                </a:lnTo>
                <a:lnTo>
                  <a:pt x="75194" y="1773"/>
                </a:lnTo>
                <a:lnTo>
                  <a:pt x="73792" y="3047"/>
                </a:lnTo>
                <a:lnTo>
                  <a:pt x="73151" y="5202"/>
                </a:lnTo>
                <a:lnTo>
                  <a:pt x="73151" y="11679"/>
                </a:lnTo>
                <a:lnTo>
                  <a:pt x="73792" y="13847"/>
                </a:lnTo>
                <a:lnTo>
                  <a:pt x="76596" y="16133"/>
                </a:lnTo>
                <a:lnTo>
                  <a:pt x="79004" y="16632"/>
                </a:lnTo>
                <a:lnTo>
                  <a:pt x="86502" y="16632"/>
                </a:lnTo>
                <a:lnTo>
                  <a:pt x="89032" y="16133"/>
                </a:lnTo>
                <a:lnTo>
                  <a:pt x="90434" y="14990"/>
                </a:lnTo>
                <a:lnTo>
                  <a:pt x="91836" y="13715"/>
                </a:lnTo>
                <a:lnTo>
                  <a:pt x="92476" y="11561"/>
                </a:lnTo>
                <a:lnTo>
                  <a:pt x="92476" y="5084"/>
                </a:lnTo>
                <a:lnTo>
                  <a:pt x="91836" y="2916"/>
                </a:lnTo>
                <a:lnTo>
                  <a:pt x="90434" y="1773"/>
                </a:lnTo>
                <a:lnTo>
                  <a:pt x="89153" y="630"/>
                </a:lnTo>
                <a:lnTo>
                  <a:pt x="86624" y="0"/>
                </a:lnTo>
                <a:close/>
              </a:path>
              <a:path w="278129" h="113664">
                <a:moveTo>
                  <a:pt x="119268" y="31241"/>
                </a:moveTo>
                <a:lnTo>
                  <a:pt x="113294" y="31241"/>
                </a:lnTo>
                <a:lnTo>
                  <a:pt x="112288" y="31373"/>
                </a:lnTo>
                <a:lnTo>
                  <a:pt x="111373" y="31373"/>
                </a:lnTo>
                <a:lnTo>
                  <a:pt x="110489" y="31491"/>
                </a:lnTo>
                <a:lnTo>
                  <a:pt x="110002" y="31754"/>
                </a:lnTo>
                <a:lnTo>
                  <a:pt x="109362" y="31872"/>
                </a:lnTo>
                <a:lnTo>
                  <a:pt x="108844" y="32135"/>
                </a:lnTo>
                <a:lnTo>
                  <a:pt x="108600" y="32516"/>
                </a:lnTo>
                <a:lnTo>
                  <a:pt x="108325" y="32897"/>
                </a:lnTo>
                <a:lnTo>
                  <a:pt x="108203" y="33278"/>
                </a:lnTo>
                <a:lnTo>
                  <a:pt x="108203" y="33908"/>
                </a:lnTo>
                <a:lnTo>
                  <a:pt x="108325" y="34040"/>
                </a:lnTo>
                <a:lnTo>
                  <a:pt x="108325" y="34539"/>
                </a:lnTo>
                <a:lnTo>
                  <a:pt x="108478" y="34920"/>
                </a:lnTo>
                <a:lnTo>
                  <a:pt x="108722" y="35945"/>
                </a:lnTo>
                <a:lnTo>
                  <a:pt x="108965" y="36575"/>
                </a:lnTo>
                <a:lnTo>
                  <a:pt x="109240" y="37206"/>
                </a:lnTo>
                <a:lnTo>
                  <a:pt x="138318" y="109097"/>
                </a:lnTo>
                <a:lnTo>
                  <a:pt x="138562" y="109727"/>
                </a:lnTo>
                <a:lnTo>
                  <a:pt x="138958" y="110108"/>
                </a:lnTo>
                <a:lnTo>
                  <a:pt x="139324" y="110489"/>
                </a:lnTo>
                <a:lnTo>
                  <a:pt x="139842" y="110870"/>
                </a:lnTo>
                <a:lnTo>
                  <a:pt x="140329" y="111251"/>
                </a:lnTo>
                <a:lnTo>
                  <a:pt x="141244" y="111501"/>
                </a:lnTo>
                <a:lnTo>
                  <a:pt x="142006" y="111632"/>
                </a:lnTo>
                <a:lnTo>
                  <a:pt x="143012" y="111882"/>
                </a:lnTo>
                <a:lnTo>
                  <a:pt x="145541" y="112145"/>
                </a:lnTo>
                <a:lnTo>
                  <a:pt x="152521" y="112145"/>
                </a:lnTo>
                <a:lnTo>
                  <a:pt x="155082" y="111882"/>
                </a:lnTo>
                <a:lnTo>
                  <a:pt x="156088" y="111764"/>
                </a:lnTo>
                <a:lnTo>
                  <a:pt x="156971" y="111501"/>
                </a:lnTo>
                <a:lnTo>
                  <a:pt x="157733" y="111383"/>
                </a:lnTo>
                <a:lnTo>
                  <a:pt x="159776" y="109097"/>
                </a:lnTo>
                <a:lnTo>
                  <a:pt x="164573" y="97286"/>
                </a:lnTo>
                <a:lnTo>
                  <a:pt x="149626" y="97286"/>
                </a:lnTo>
                <a:lnTo>
                  <a:pt x="125089" y="33908"/>
                </a:lnTo>
                <a:lnTo>
                  <a:pt x="124846" y="33396"/>
                </a:lnTo>
                <a:lnTo>
                  <a:pt x="124602" y="33015"/>
                </a:lnTo>
                <a:lnTo>
                  <a:pt x="124327" y="32634"/>
                </a:lnTo>
                <a:lnTo>
                  <a:pt x="123962" y="32384"/>
                </a:lnTo>
                <a:lnTo>
                  <a:pt x="123565" y="32003"/>
                </a:lnTo>
                <a:lnTo>
                  <a:pt x="122956" y="31872"/>
                </a:lnTo>
                <a:lnTo>
                  <a:pt x="122316" y="31622"/>
                </a:lnTo>
                <a:lnTo>
                  <a:pt x="121554" y="31491"/>
                </a:lnTo>
                <a:lnTo>
                  <a:pt x="120395" y="31373"/>
                </a:lnTo>
                <a:lnTo>
                  <a:pt x="119268" y="31241"/>
                </a:lnTo>
                <a:close/>
              </a:path>
              <a:path w="278129" h="113664">
                <a:moveTo>
                  <a:pt x="185044" y="31241"/>
                </a:moveTo>
                <a:lnTo>
                  <a:pt x="179344" y="31241"/>
                </a:lnTo>
                <a:lnTo>
                  <a:pt x="177180" y="31491"/>
                </a:lnTo>
                <a:lnTo>
                  <a:pt x="176418" y="31622"/>
                </a:lnTo>
                <a:lnTo>
                  <a:pt x="175778" y="31872"/>
                </a:lnTo>
                <a:lnTo>
                  <a:pt x="175138" y="32003"/>
                </a:lnTo>
                <a:lnTo>
                  <a:pt x="174772" y="32384"/>
                </a:lnTo>
                <a:lnTo>
                  <a:pt x="174376" y="32634"/>
                </a:lnTo>
                <a:lnTo>
                  <a:pt x="174132" y="33015"/>
                </a:lnTo>
                <a:lnTo>
                  <a:pt x="173857" y="33396"/>
                </a:lnTo>
                <a:lnTo>
                  <a:pt x="173735" y="33908"/>
                </a:lnTo>
                <a:lnTo>
                  <a:pt x="149870" y="96261"/>
                </a:lnTo>
                <a:lnTo>
                  <a:pt x="149626" y="97286"/>
                </a:lnTo>
                <a:lnTo>
                  <a:pt x="164573" y="97286"/>
                </a:lnTo>
                <a:lnTo>
                  <a:pt x="188975" y="37206"/>
                </a:lnTo>
                <a:lnTo>
                  <a:pt x="189097" y="36825"/>
                </a:lnTo>
                <a:lnTo>
                  <a:pt x="189250" y="36444"/>
                </a:lnTo>
                <a:lnTo>
                  <a:pt x="189250" y="36063"/>
                </a:lnTo>
                <a:lnTo>
                  <a:pt x="189372" y="35813"/>
                </a:lnTo>
                <a:lnTo>
                  <a:pt x="189494" y="35432"/>
                </a:lnTo>
                <a:lnTo>
                  <a:pt x="189494" y="35183"/>
                </a:lnTo>
                <a:lnTo>
                  <a:pt x="189616" y="34920"/>
                </a:lnTo>
                <a:lnTo>
                  <a:pt x="189616" y="34421"/>
                </a:lnTo>
                <a:lnTo>
                  <a:pt x="189737" y="34158"/>
                </a:lnTo>
                <a:lnTo>
                  <a:pt x="189737" y="33278"/>
                </a:lnTo>
                <a:lnTo>
                  <a:pt x="188213" y="31754"/>
                </a:lnTo>
                <a:lnTo>
                  <a:pt x="187726" y="31491"/>
                </a:lnTo>
                <a:lnTo>
                  <a:pt x="186964" y="31373"/>
                </a:lnTo>
                <a:lnTo>
                  <a:pt x="185927" y="31373"/>
                </a:lnTo>
                <a:lnTo>
                  <a:pt x="185044" y="31241"/>
                </a:lnTo>
                <a:close/>
              </a:path>
              <a:path w="278129" h="113664">
                <a:moveTo>
                  <a:pt x="247009" y="30098"/>
                </a:moveTo>
                <a:lnTo>
                  <a:pt x="233933" y="30098"/>
                </a:lnTo>
                <a:lnTo>
                  <a:pt x="228356" y="30992"/>
                </a:lnTo>
                <a:lnTo>
                  <a:pt x="223265" y="33015"/>
                </a:lnTo>
                <a:lnTo>
                  <a:pt x="218206" y="34920"/>
                </a:lnTo>
                <a:lnTo>
                  <a:pt x="199278" y="65531"/>
                </a:lnTo>
                <a:lnTo>
                  <a:pt x="199278" y="78866"/>
                </a:lnTo>
                <a:lnTo>
                  <a:pt x="210190" y="102869"/>
                </a:lnTo>
                <a:lnTo>
                  <a:pt x="213756" y="106298"/>
                </a:lnTo>
                <a:lnTo>
                  <a:pt x="218206" y="108834"/>
                </a:lnTo>
                <a:lnTo>
                  <a:pt x="228721" y="112394"/>
                </a:lnTo>
                <a:lnTo>
                  <a:pt x="234970" y="113288"/>
                </a:lnTo>
                <a:lnTo>
                  <a:pt x="246004" y="113288"/>
                </a:lnTo>
                <a:lnTo>
                  <a:pt x="272917" y="106679"/>
                </a:lnTo>
                <a:lnTo>
                  <a:pt x="273314" y="106430"/>
                </a:lnTo>
                <a:lnTo>
                  <a:pt x="273436" y="106049"/>
                </a:lnTo>
                <a:lnTo>
                  <a:pt x="273679" y="105786"/>
                </a:lnTo>
                <a:lnTo>
                  <a:pt x="273832" y="105405"/>
                </a:lnTo>
                <a:lnTo>
                  <a:pt x="273954" y="104906"/>
                </a:lnTo>
                <a:lnTo>
                  <a:pt x="274076" y="104525"/>
                </a:lnTo>
                <a:lnTo>
                  <a:pt x="274076" y="104012"/>
                </a:lnTo>
                <a:lnTo>
                  <a:pt x="274198" y="103500"/>
                </a:lnTo>
                <a:lnTo>
                  <a:pt x="274222" y="102869"/>
                </a:lnTo>
                <a:lnTo>
                  <a:pt x="274319" y="102357"/>
                </a:lnTo>
                <a:lnTo>
                  <a:pt x="274319" y="101976"/>
                </a:lnTo>
                <a:lnTo>
                  <a:pt x="238262" y="101976"/>
                </a:lnTo>
                <a:lnTo>
                  <a:pt x="233933" y="101345"/>
                </a:lnTo>
                <a:lnTo>
                  <a:pt x="216926" y="85856"/>
                </a:lnTo>
                <a:lnTo>
                  <a:pt x="215920" y="82427"/>
                </a:lnTo>
                <a:lnTo>
                  <a:pt x="215550" y="78866"/>
                </a:lnTo>
                <a:lnTo>
                  <a:pt x="215524" y="74426"/>
                </a:lnTo>
                <a:lnTo>
                  <a:pt x="273314" y="74426"/>
                </a:lnTo>
                <a:lnTo>
                  <a:pt x="274838" y="74045"/>
                </a:lnTo>
                <a:lnTo>
                  <a:pt x="275965" y="73020"/>
                </a:lnTo>
                <a:lnTo>
                  <a:pt x="277246" y="72140"/>
                </a:lnTo>
                <a:lnTo>
                  <a:pt x="277886" y="70616"/>
                </a:lnTo>
                <a:lnTo>
                  <a:pt x="277886" y="64257"/>
                </a:lnTo>
                <a:lnTo>
                  <a:pt x="215524" y="64257"/>
                </a:lnTo>
                <a:lnTo>
                  <a:pt x="215645" y="61209"/>
                </a:lnTo>
                <a:lnTo>
                  <a:pt x="216164" y="58292"/>
                </a:lnTo>
                <a:lnTo>
                  <a:pt x="217291" y="55376"/>
                </a:lnTo>
                <a:lnTo>
                  <a:pt x="218328" y="52577"/>
                </a:lnTo>
                <a:lnTo>
                  <a:pt x="235579" y="40898"/>
                </a:lnTo>
                <a:lnTo>
                  <a:pt x="269237" y="40898"/>
                </a:lnTo>
                <a:lnTo>
                  <a:pt x="268985" y="40635"/>
                </a:lnTo>
                <a:lnTo>
                  <a:pt x="266059" y="37337"/>
                </a:lnTo>
                <a:lnTo>
                  <a:pt x="262127" y="34802"/>
                </a:lnTo>
                <a:lnTo>
                  <a:pt x="252740" y="30992"/>
                </a:lnTo>
                <a:lnTo>
                  <a:pt x="247009" y="30098"/>
                </a:lnTo>
                <a:close/>
              </a:path>
              <a:path w="278129" h="113664">
                <a:moveTo>
                  <a:pt x="272155" y="96261"/>
                </a:moveTo>
                <a:lnTo>
                  <a:pt x="270906" y="96261"/>
                </a:lnTo>
                <a:lnTo>
                  <a:pt x="269747" y="96524"/>
                </a:lnTo>
                <a:lnTo>
                  <a:pt x="268345" y="97154"/>
                </a:lnTo>
                <a:lnTo>
                  <a:pt x="266821" y="97667"/>
                </a:lnTo>
                <a:lnTo>
                  <a:pt x="264932" y="98429"/>
                </a:lnTo>
                <a:lnTo>
                  <a:pt x="262646" y="99059"/>
                </a:lnTo>
                <a:lnTo>
                  <a:pt x="260238" y="99821"/>
                </a:lnTo>
                <a:lnTo>
                  <a:pt x="257555" y="100452"/>
                </a:lnTo>
                <a:lnTo>
                  <a:pt x="254386" y="101096"/>
                </a:lnTo>
                <a:lnTo>
                  <a:pt x="251094" y="101726"/>
                </a:lnTo>
                <a:lnTo>
                  <a:pt x="247528" y="101976"/>
                </a:lnTo>
                <a:lnTo>
                  <a:pt x="274319" y="101976"/>
                </a:lnTo>
                <a:lnTo>
                  <a:pt x="274299" y="100452"/>
                </a:lnTo>
                <a:lnTo>
                  <a:pt x="274198" y="99821"/>
                </a:lnTo>
                <a:lnTo>
                  <a:pt x="274198" y="99059"/>
                </a:lnTo>
                <a:lnTo>
                  <a:pt x="274076" y="98297"/>
                </a:lnTo>
                <a:lnTo>
                  <a:pt x="273954" y="97785"/>
                </a:lnTo>
                <a:lnTo>
                  <a:pt x="273679" y="97404"/>
                </a:lnTo>
                <a:lnTo>
                  <a:pt x="273557" y="97023"/>
                </a:lnTo>
                <a:lnTo>
                  <a:pt x="273192" y="96773"/>
                </a:lnTo>
                <a:lnTo>
                  <a:pt x="272917" y="96524"/>
                </a:lnTo>
                <a:lnTo>
                  <a:pt x="272552" y="96392"/>
                </a:lnTo>
                <a:lnTo>
                  <a:pt x="272155" y="96261"/>
                </a:lnTo>
                <a:close/>
              </a:path>
              <a:path w="278129" h="113664">
                <a:moveTo>
                  <a:pt x="269237" y="40898"/>
                </a:moveTo>
                <a:lnTo>
                  <a:pt x="247009" y="40898"/>
                </a:lnTo>
                <a:lnTo>
                  <a:pt x="252740" y="42921"/>
                </a:lnTo>
                <a:lnTo>
                  <a:pt x="256672" y="47112"/>
                </a:lnTo>
                <a:lnTo>
                  <a:pt x="260482" y="51303"/>
                </a:lnTo>
                <a:lnTo>
                  <a:pt x="262249" y="57018"/>
                </a:lnTo>
                <a:lnTo>
                  <a:pt x="262127" y="64257"/>
                </a:lnTo>
                <a:lnTo>
                  <a:pt x="277886" y="64257"/>
                </a:lnTo>
                <a:lnTo>
                  <a:pt x="277886" y="60959"/>
                </a:lnTo>
                <a:lnTo>
                  <a:pt x="277124" y="56256"/>
                </a:lnTo>
                <a:lnTo>
                  <a:pt x="274319" y="47624"/>
                </a:lnTo>
                <a:lnTo>
                  <a:pt x="272033" y="43814"/>
                </a:lnTo>
                <a:lnTo>
                  <a:pt x="269237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23681" y="3914775"/>
            <a:ext cx="812170" cy="14224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0866" y="3914775"/>
            <a:ext cx="743224" cy="14236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73111" y="4140708"/>
            <a:ext cx="2415540" cy="26822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76159" y="4201536"/>
            <a:ext cx="153035" cy="102870"/>
          </a:xfrm>
          <a:custGeom>
            <a:avLst/>
            <a:gdLst/>
            <a:ahLst/>
            <a:cxnLst/>
            <a:rect l="l" t="t" r="r" b="b"/>
            <a:pathLst>
              <a:path w="153034" h="102870">
                <a:moveTo>
                  <a:pt x="30601" y="32266"/>
                </a:moveTo>
                <a:lnTo>
                  <a:pt x="14996" y="32266"/>
                </a:lnTo>
                <a:lnTo>
                  <a:pt x="14996" y="80903"/>
                </a:lnTo>
                <a:lnTo>
                  <a:pt x="15483" y="84713"/>
                </a:lnTo>
                <a:lnTo>
                  <a:pt x="16398" y="87892"/>
                </a:lnTo>
                <a:lnTo>
                  <a:pt x="17282" y="91058"/>
                </a:lnTo>
                <a:lnTo>
                  <a:pt x="35448" y="102107"/>
                </a:lnTo>
                <a:lnTo>
                  <a:pt x="42671" y="102107"/>
                </a:lnTo>
                <a:lnTo>
                  <a:pt x="44195" y="101858"/>
                </a:lnTo>
                <a:lnTo>
                  <a:pt x="45598" y="101726"/>
                </a:lnTo>
                <a:lnTo>
                  <a:pt x="55107" y="96905"/>
                </a:lnTo>
                <a:lnTo>
                  <a:pt x="55382" y="96011"/>
                </a:lnTo>
                <a:lnTo>
                  <a:pt x="55504" y="94750"/>
                </a:lnTo>
                <a:lnTo>
                  <a:pt x="55504" y="92083"/>
                </a:lnTo>
                <a:lnTo>
                  <a:pt x="55382" y="91190"/>
                </a:lnTo>
                <a:lnTo>
                  <a:pt x="55260" y="90559"/>
                </a:lnTo>
                <a:lnTo>
                  <a:pt x="55198" y="90296"/>
                </a:lnTo>
                <a:lnTo>
                  <a:pt x="37978" y="90296"/>
                </a:lnTo>
                <a:lnTo>
                  <a:pt x="34930" y="88904"/>
                </a:lnTo>
                <a:lnTo>
                  <a:pt x="33162" y="86237"/>
                </a:lnTo>
                <a:lnTo>
                  <a:pt x="31485" y="83570"/>
                </a:lnTo>
                <a:lnTo>
                  <a:pt x="30601" y="79628"/>
                </a:lnTo>
                <a:lnTo>
                  <a:pt x="30601" y="32266"/>
                </a:lnTo>
                <a:close/>
              </a:path>
              <a:path w="153034" h="102870">
                <a:moveTo>
                  <a:pt x="53583" y="87892"/>
                </a:moveTo>
                <a:lnTo>
                  <a:pt x="52699" y="87892"/>
                </a:lnTo>
                <a:lnTo>
                  <a:pt x="52212" y="88010"/>
                </a:lnTo>
                <a:lnTo>
                  <a:pt x="51572" y="88273"/>
                </a:lnTo>
                <a:lnTo>
                  <a:pt x="50932" y="88523"/>
                </a:lnTo>
                <a:lnTo>
                  <a:pt x="50170" y="88772"/>
                </a:lnTo>
                <a:lnTo>
                  <a:pt x="49286" y="89153"/>
                </a:lnTo>
                <a:lnTo>
                  <a:pt x="48402" y="89416"/>
                </a:lnTo>
                <a:lnTo>
                  <a:pt x="46360" y="89915"/>
                </a:lnTo>
                <a:lnTo>
                  <a:pt x="45201" y="90178"/>
                </a:lnTo>
                <a:lnTo>
                  <a:pt x="43952" y="90296"/>
                </a:lnTo>
                <a:lnTo>
                  <a:pt x="55198" y="90296"/>
                </a:lnTo>
                <a:lnTo>
                  <a:pt x="55107" y="89915"/>
                </a:lnTo>
                <a:lnTo>
                  <a:pt x="54985" y="89285"/>
                </a:lnTo>
                <a:lnTo>
                  <a:pt x="54863" y="88904"/>
                </a:lnTo>
                <a:lnTo>
                  <a:pt x="54620" y="88523"/>
                </a:lnTo>
                <a:lnTo>
                  <a:pt x="54498" y="88273"/>
                </a:lnTo>
                <a:lnTo>
                  <a:pt x="54101" y="88142"/>
                </a:lnTo>
                <a:lnTo>
                  <a:pt x="53858" y="88010"/>
                </a:lnTo>
                <a:lnTo>
                  <a:pt x="53583" y="87892"/>
                </a:lnTo>
                <a:close/>
              </a:path>
              <a:path w="153034" h="102870">
                <a:moveTo>
                  <a:pt x="52821" y="20705"/>
                </a:moveTo>
                <a:lnTo>
                  <a:pt x="2804" y="20705"/>
                </a:lnTo>
                <a:lnTo>
                  <a:pt x="2285" y="20836"/>
                </a:lnTo>
                <a:lnTo>
                  <a:pt x="1920" y="21086"/>
                </a:lnTo>
                <a:lnTo>
                  <a:pt x="1523" y="21217"/>
                </a:lnTo>
                <a:lnTo>
                  <a:pt x="1158" y="21598"/>
                </a:lnTo>
                <a:lnTo>
                  <a:pt x="883" y="22097"/>
                </a:lnTo>
                <a:lnTo>
                  <a:pt x="640" y="22478"/>
                </a:lnTo>
                <a:lnTo>
                  <a:pt x="518" y="23122"/>
                </a:lnTo>
                <a:lnTo>
                  <a:pt x="243" y="23884"/>
                </a:lnTo>
                <a:lnTo>
                  <a:pt x="121" y="24646"/>
                </a:lnTo>
                <a:lnTo>
                  <a:pt x="0" y="25526"/>
                </a:lnTo>
                <a:lnTo>
                  <a:pt x="0" y="28574"/>
                </a:lnTo>
                <a:lnTo>
                  <a:pt x="396" y="29980"/>
                </a:lnTo>
                <a:lnTo>
                  <a:pt x="883" y="30860"/>
                </a:lnTo>
                <a:lnTo>
                  <a:pt x="1523" y="31885"/>
                </a:lnTo>
                <a:lnTo>
                  <a:pt x="2285" y="32266"/>
                </a:lnTo>
                <a:lnTo>
                  <a:pt x="53218" y="32266"/>
                </a:lnTo>
                <a:lnTo>
                  <a:pt x="53980" y="31885"/>
                </a:lnTo>
                <a:lnTo>
                  <a:pt x="54620" y="30860"/>
                </a:lnTo>
                <a:lnTo>
                  <a:pt x="55107" y="29980"/>
                </a:lnTo>
                <a:lnTo>
                  <a:pt x="55504" y="28574"/>
                </a:lnTo>
                <a:lnTo>
                  <a:pt x="55504" y="25526"/>
                </a:lnTo>
                <a:lnTo>
                  <a:pt x="54620" y="22097"/>
                </a:lnTo>
                <a:lnTo>
                  <a:pt x="54345" y="21598"/>
                </a:lnTo>
                <a:lnTo>
                  <a:pt x="53980" y="21217"/>
                </a:lnTo>
                <a:lnTo>
                  <a:pt x="53583" y="21086"/>
                </a:lnTo>
                <a:lnTo>
                  <a:pt x="53218" y="20836"/>
                </a:lnTo>
                <a:lnTo>
                  <a:pt x="52821" y="20705"/>
                </a:lnTo>
                <a:close/>
              </a:path>
              <a:path w="153034" h="102870">
                <a:moveTo>
                  <a:pt x="24383" y="0"/>
                </a:moveTo>
                <a:lnTo>
                  <a:pt x="21214" y="0"/>
                </a:lnTo>
                <a:lnTo>
                  <a:pt x="19933" y="131"/>
                </a:lnTo>
                <a:lnTo>
                  <a:pt x="19049" y="262"/>
                </a:lnTo>
                <a:lnTo>
                  <a:pt x="18044" y="380"/>
                </a:lnTo>
                <a:lnTo>
                  <a:pt x="17160" y="512"/>
                </a:lnTo>
                <a:lnTo>
                  <a:pt x="16642" y="761"/>
                </a:lnTo>
                <a:lnTo>
                  <a:pt x="16001" y="1024"/>
                </a:lnTo>
                <a:lnTo>
                  <a:pt x="15636" y="1274"/>
                </a:lnTo>
                <a:lnTo>
                  <a:pt x="15361" y="1655"/>
                </a:lnTo>
                <a:lnTo>
                  <a:pt x="15118" y="2036"/>
                </a:lnTo>
                <a:lnTo>
                  <a:pt x="14996" y="2417"/>
                </a:lnTo>
                <a:lnTo>
                  <a:pt x="14996" y="20705"/>
                </a:lnTo>
                <a:lnTo>
                  <a:pt x="30601" y="20705"/>
                </a:lnTo>
                <a:lnTo>
                  <a:pt x="30601" y="2417"/>
                </a:lnTo>
                <a:lnTo>
                  <a:pt x="28955" y="761"/>
                </a:lnTo>
                <a:lnTo>
                  <a:pt x="28437" y="512"/>
                </a:lnTo>
                <a:lnTo>
                  <a:pt x="27553" y="380"/>
                </a:lnTo>
                <a:lnTo>
                  <a:pt x="25664" y="131"/>
                </a:lnTo>
                <a:lnTo>
                  <a:pt x="24383" y="0"/>
                </a:lnTo>
                <a:close/>
              </a:path>
              <a:path w="153034" h="102870">
                <a:moveTo>
                  <a:pt x="118109" y="19181"/>
                </a:moveTo>
                <a:lnTo>
                  <a:pt x="103875" y="19181"/>
                </a:lnTo>
                <a:lnTo>
                  <a:pt x="97657" y="20192"/>
                </a:lnTo>
                <a:lnTo>
                  <a:pt x="70622" y="44458"/>
                </a:lnTo>
                <a:lnTo>
                  <a:pt x="68823" y="49661"/>
                </a:lnTo>
                <a:lnTo>
                  <a:pt x="67939" y="55244"/>
                </a:lnTo>
                <a:lnTo>
                  <a:pt x="67939" y="67817"/>
                </a:lnTo>
                <a:lnTo>
                  <a:pt x="68701" y="73532"/>
                </a:lnTo>
                <a:lnTo>
                  <a:pt x="70500" y="78617"/>
                </a:lnTo>
                <a:lnTo>
                  <a:pt x="72146" y="83701"/>
                </a:lnTo>
                <a:lnTo>
                  <a:pt x="74675" y="87892"/>
                </a:lnTo>
                <a:lnTo>
                  <a:pt x="78242" y="91439"/>
                </a:lnTo>
                <a:lnTo>
                  <a:pt x="81655" y="95000"/>
                </a:lnTo>
                <a:lnTo>
                  <a:pt x="85984" y="97667"/>
                </a:lnTo>
                <a:lnTo>
                  <a:pt x="91196" y="99572"/>
                </a:lnTo>
                <a:lnTo>
                  <a:pt x="96255" y="101345"/>
                </a:lnTo>
                <a:lnTo>
                  <a:pt x="102351" y="102370"/>
                </a:lnTo>
                <a:lnTo>
                  <a:pt x="116464" y="102370"/>
                </a:lnTo>
                <a:lnTo>
                  <a:pt x="141487" y="90677"/>
                </a:lnTo>
                <a:lnTo>
                  <a:pt x="105155" y="90677"/>
                </a:lnTo>
                <a:lnTo>
                  <a:pt x="100980" y="89797"/>
                </a:lnTo>
                <a:lnTo>
                  <a:pt x="85343" y="72271"/>
                </a:lnTo>
                <a:lnTo>
                  <a:pt x="84460" y="68579"/>
                </a:lnTo>
                <a:lnTo>
                  <a:pt x="84063" y="64651"/>
                </a:lnTo>
                <a:lnTo>
                  <a:pt x="84063" y="56269"/>
                </a:lnTo>
                <a:lnTo>
                  <a:pt x="105917" y="30742"/>
                </a:lnTo>
                <a:lnTo>
                  <a:pt x="143105" y="30742"/>
                </a:lnTo>
                <a:lnTo>
                  <a:pt x="142372" y="29980"/>
                </a:lnTo>
                <a:lnTo>
                  <a:pt x="138805" y="26420"/>
                </a:lnTo>
                <a:lnTo>
                  <a:pt x="134508" y="23753"/>
                </a:lnTo>
                <a:lnTo>
                  <a:pt x="129418" y="21979"/>
                </a:lnTo>
                <a:lnTo>
                  <a:pt x="124205" y="20074"/>
                </a:lnTo>
                <a:lnTo>
                  <a:pt x="118109" y="19181"/>
                </a:lnTo>
                <a:close/>
              </a:path>
              <a:path w="153034" h="102870">
                <a:moveTo>
                  <a:pt x="143105" y="30742"/>
                </a:moveTo>
                <a:lnTo>
                  <a:pt x="115580" y="30742"/>
                </a:lnTo>
                <a:lnTo>
                  <a:pt x="119755" y="31504"/>
                </a:lnTo>
                <a:lnTo>
                  <a:pt x="126491" y="34802"/>
                </a:lnTo>
                <a:lnTo>
                  <a:pt x="136519" y="56768"/>
                </a:lnTo>
                <a:lnTo>
                  <a:pt x="136519" y="65282"/>
                </a:lnTo>
                <a:lnTo>
                  <a:pt x="136032" y="69223"/>
                </a:lnTo>
                <a:lnTo>
                  <a:pt x="134995" y="72902"/>
                </a:lnTo>
                <a:lnTo>
                  <a:pt x="133990" y="76580"/>
                </a:lnTo>
                <a:lnTo>
                  <a:pt x="132466" y="79628"/>
                </a:lnTo>
                <a:lnTo>
                  <a:pt x="128137" y="84962"/>
                </a:lnTo>
                <a:lnTo>
                  <a:pt x="125364" y="86999"/>
                </a:lnTo>
                <a:lnTo>
                  <a:pt x="122041" y="88391"/>
                </a:lnTo>
                <a:lnTo>
                  <a:pt x="118628" y="89915"/>
                </a:lnTo>
                <a:lnTo>
                  <a:pt x="114696" y="90677"/>
                </a:lnTo>
                <a:lnTo>
                  <a:pt x="141487" y="90677"/>
                </a:lnTo>
                <a:lnTo>
                  <a:pt x="152643" y="66044"/>
                </a:lnTo>
                <a:lnTo>
                  <a:pt x="152643" y="53602"/>
                </a:lnTo>
                <a:lnTo>
                  <a:pt x="151759" y="47887"/>
                </a:lnTo>
                <a:lnTo>
                  <a:pt x="150113" y="42803"/>
                </a:lnTo>
                <a:lnTo>
                  <a:pt x="148346" y="37850"/>
                </a:lnTo>
                <a:lnTo>
                  <a:pt x="145785" y="33527"/>
                </a:lnTo>
                <a:lnTo>
                  <a:pt x="143105" y="3074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00827" y="4190619"/>
            <a:ext cx="616457" cy="14236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88152" y="4185153"/>
            <a:ext cx="469270" cy="1187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35267" y="4185153"/>
            <a:ext cx="367527" cy="1187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492" y="879347"/>
            <a:ext cx="9779508" cy="7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3676" y="1014587"/>
            <a:ext cx="889635" cy="273050"/>
          </a:xfrm>
          <a:custGeom>
            <a:avLst/>
            <a:gdLst/>
            <a:ahLst/>
            <a:cxnLst/>
            <a:rect l="l" t="t" r="r" b="b"/>
            <a:pathLst>
              <a:path w="889635" h="273050">
                <a:moveTo>
                  <a:pt x="89653" y="0"/>
                </a:moveTo>
                <a:lnTo>
                  <a:pt x="12191" y="0"/>
                </a:lnTo>
                <a:lnTo>
                  <a:pt x="8631" y="1036"/>
                </a:lnTo>
                <a:lnTo>
                  <a:pt x="1773" y="5333"/>
                </a:lnTo>
                <a:lnTo>
                  <a:pt x="0" y="9143"/>
                </a:lnTo>
                <a:lnTo>
                  <a:pt x="0" y="259476"/>
                </a:lnTo>
                <a:lnTo>
                  <a:pt x="1773" y="263286"/>
                </a:lnTo>
                <a:lnTo>
                  <a:pt x="8631" y="267614"/>
                </a:lnTo>
                <a:lnTo>
                  <a:pt x="12191" y="268620"/>
                </a:lnTo>
                <a:lnTo>
                  <a:pt x="16120" y="268620"/>
                </a:lnTo>
                <a:lnTo>
                  <a:pt x="98228" y="268393"/>
                </a:lnTo>
                <a:lnTo>
                  <a:pt x="136284" y="264581"/>
                </a:lnTo>
                <a:lnTo>
                  <a:pt x="181807" y="250493"/>
                </a:lnTo>
                <a:lnTo>
                  <a:pt x="200735" y="238780"/>
                </a:lnTo>
                <a:lnTo>
                  <a:pt x="43171" y="238780"/>
                </a:lnTo>
                <a:lnTo>
                  <a:pt x="43171" y="29596"/>
                </a:lnTo>
                <a:lnTo>
                  <a:pt x="202979" y="29596"/>
                </a:lnTo>
                <a:lnTo>
                  <a:pt x="202139" y="28845"/>
                </a:lnTo>
                <a:lnTo>
                  <a:pt x="154009" y="7005"/>
                </a:lnTo>
                <a:lnTo>
                  <a:pt x="104169" y="274"/>
                </a:lnTo>
                <a:lnTo>
                  <a:pt x="89653" y="0"/>
                </a:lnTo>
                <a:close/>
              </a:path>
              <a:path w="889635" h="273050">
                <a:moveTo>
                  <a:pt x="202979" y="29596"/>
                </a:moveTo>
                <a:lnTo>
                  <a:pt x="43171" y="29596"/>
                </a:lnTo>
                <a:lnTo>
                  <a:pt x="98614" y="29851"/>
                </a:lnTo>
                <a:lnTo>
                  <a:pt x="111373" y="30868"/>
                </a:lnTo>
                <a:lnTo>
                  <a:pt x="159216" y="45086"/>
                </a:lnTo>
                <a:lnTo>
                  <a:pt x="193591" y="81031"/>
                </a:lnTo>
                <a:lnTo>
                  <a:pt x="203849" y="118627"/>
                </a:lnTo>
                <a:lnTo>
                  <a:pt x="204465" y="131825"/>
                </a:lnTo>
                <a:lnTo>
                  <a:pt x="204453" y="134164"/>
                </a:lnTo>
                <a:lnTo>
                  <a:pt x="195430" y="184126"/>
                </a:lnTo>
                <a:lnTo>
                  <a:pt x="172875" y="215236"/>
                </a:lnTo>
                <a:lnTo>
                  <a:pt x="138530" y="232784"/>
                </a:lnTo>
                <a:lnTo>
                  <a:pt x="87748" y="238780"/>
                </a:lnTo>
                <a:lnTo>
                  <a:pt x="200735" y="238780"/>
                </a:lnTo>
                <a:lnTo>
                  <a:pt x="229707" y="208648"/>
                </a:lnTo>
                <a:lnTo>
                  <a:pt x="245863" y="169907"/>
                </a:lnTo>
                <a:lnTo>
                  <a:pt x="249935" y="130301"/>
                </a:lnTo>
                <a:lnTo>
                  <a:pt x="249523" y="118571"/>
                </a:lnTo>
                <a:lnTo>
                  <a:pt x="236314" y="68544"/>
                </a:lnTo>
                <a:lnTo>
                  <a:pt x="213953" y="39402"/>
                </a:lnTo>
                <a:lnTo>
                  <a:pt x="202979" y="29596"/>
                </a:lnTo>
                <a:close/>
              </a:path>
              <a:path w="889635" h="273050">
                <a:moveTo>
                  <a:pt x="470789" y="95006"/>
                </a:moveTo>
                <a:lnTo>
                  <a:pt x="399156" y="95006"/>
                </a:lnTo>
                <a:lnTo>
                  <a:pt x="407157" y="96011"/>
                </a:lnTo>
                <a:lnTo>
                  <a:pt x="413765" y="97810"/>
                </a:lnTo>
                <a:lnTo>
                  <a:pt x="420242" y="99700"/>
                </a:lnTo>
                <a:lnTo>
                  <a:pt x="425576" y="102504"/>
                </a:lnTo>
                <a:lnTo>
                  <a:pt x="429636" y="106192"/>
                </a:lnTo>
                <a:lnTo>
                  <a:pt x="433827" y="109880"/>
                </a:lnTo>
                <a:lnTo>
                  <a:pt x="436744" y="114452"/>
                </a:lnTo>
                <a:lnTo>
                  <a:pt x="438649" y="120030"/>
                </a:lnTo>
                <a:lnTo>
                  <a:pt x="440435" y="125486"/>
                </a:lnTo>
                <a:lnTo>
                  <a:pt x="441316" y="131825"/>
                </a:lnTo>
                <a:lnTo>
                  <a:pt x="441316" y="153558"/>
                </a:lnTo>
                <a:lnTo>
                  <a:pt x="406387" y="153579"/>
                </a:lnTo>
                <a:lnTo>
                  <a:pt x="394444" y="153958"/>
                </a:lnTo>
                <a:lnTo>
                  <a:pt x="355663" y="158918"/>
                </a:lnTo>
                <a:lnTo>
                  <a:pt x="319649" y="173467"/>
                </a:lnTo>
                <a:lnTo>
                  <a:pt x="297000" y="218796"/>
                </a:lnTo>
                <a:lnTo>
                  <a:pt x="299060" y="230470"/>
                </a:lnTo>
                <a:lnTo>
                  <a:pt x="324442" y="261372"/>
                </a:lnTo>
                <a:lnTo>
                  <a:pt x="363078" y="272025"/>
                </a:lnTo>
                <a:lnTo>
                  <a:pt x="377161" y="272536"/>
                </a:lnTo>
                <a:lnTo>
                  <a:pt x="389858" y="271581"/>
                </a:lnTo>
                <a:lnTo>
                  <a:pt x="436818" y="252894"/>
                </a:lnTo>
                <a:lnTo>
                  <a:pt x="446494" y="245325"/>
                </a:lnTo>
                <a:lnTo>
                  <a:pt x="373216" y="245325"/>
                </a:lnTo>
                <a:lnTo>
                  <a:pt x="360477" y="242503"/>
                </a:lnTo>
                <a:lnTo>
                  <a:pt x="350268" y="236936"/>
                </a:lnTo>
                <a:lnTo>
                  <a:pt x="342102" y="226908"/>
                </a:lnTo>
                <a:lnTo>
                  <a:pt x="339339" y="214000"/>
                </a:lnTo>
                <a:lnTo>
                  <a:pt x="339339" y="208300"/>
                </a:lnTo>
                <a:lnTo>
                  <a:pt x="340613" y="203332"/>
                </a:lnTo>
                <a:lnTo>
                  <a:pt x="343280" y="199034"/>
                </a:lnTo>
                <a:lnTo>
                  <a:pt x="345816" y="194584"/>
                </a:lnTo>
                <a:lnTo>
                  <a:pt x="392158" y="178738"/>
                </a:lnTo>
                <a:lnTo>
                  <a:pt x="405883" y="178307"/>
                </a:lnTo>
                <a:lnTo>
                  <a:pt x="482217" y="178307"/>
                </a:lnTo>
                <a:lnTo>
                  <a:pt x="481987" y="126570"/>
                </a:lnTo>
                <a:lnTo>
                  <a:pt x="479655" y="114625"/>
                </a:lnTo>
                <a:lnTo>
                  <a:pt x="474984" y="100797"/>
                </a:lnTo>
                <a:lnTo>
                  <a:pt x="470789" y="95006"/>
                </a:lnTo>
                <a:close/>
              </a:path>
              <a:path w="889635" h="273050">
                <a:moveTo>
                  <a:pt x="482513" y="244998"/>
                </a:moveTo>
                <a:lnTo>
                  <a:pt x="446912" y="244998"/>
                </a:lnTo>
                <a:lnTo>
                  <a:pt x="446912" y="265328"/>
                </a:lnTo>
                <a:lnTo>
                  <a:pt x="447543" y="266578"/>
                </a:lnTo>
                <a:lnTo>
                  <a:pt x="448686" y="267340"/>
                </a:lnTo>
                <a:lnTo>
                  <a:pt x="449829" y="268223"/>
                </a:lnTo>
                <a:lnTo>
                  <a:pt x="451734" y="268864"/>
                </a:lnTo>
                <a:lnTo>
                  <a:pt x="454270" y="269260"/>
                </a:lnTo>
                <a:lnTo>
                  <a:pt x="456937" y="269626"/>
                </a:lnTo>
                <a:lnTo>
                  <a:pt x="460366" y="269900"/>
                </a:lnTo>
                <a:lnTo>
                  <a:pt x="469260" y="269900"/>
                </a:lnTo>
                <a:lnTo>
                  <a:pt x="472689" y="269626"/>
                </a:lnTo>
                <a:lnTo>
                  <a:pt x="477392" y="268864"/>
                </a:lnTo>
                <a:lnTo>
                  <a:pt x="479166" y="268223"/>
                </a:lnTo>
                <a:lnTo>
                  <a:pt x="480559" y="267340"/>
                </a:lnTo>
                <a:lnTo>
                  <a:pt x="481833" y="266578"/>
                </a:lnTo>
                <a:lnTo>
                  <a:pt x="482595" y="265328"/>
                </a:lnTo>
                <a:lnTo>
                  <a:pt x="482577" y="259602"/>
                </a:lnTo>
                <a:lnTo>
                  <a:pt x="482513" y="244998"/>
                </a:lnTo>
                <a:close/>
              </a:path>
              <a:path w="889635" h="273050">
                <a:moveTo>
                  <a:pt x="482217" y="178307"/>
                </a:moveTo>
                <a:lnTo>
                  <a:pt x="441316" y="178307"/>
                </a:lnTo>
                <a:lnTo>
                  <a:pt x="431797" y="226127"/>
                </a:lnTo>
                <a:lnTo>
                  <a:pt x="421513" y="233500"/>
                </a:lnTo>
                <a:lnTo>
                  <a:pt x="411071" y="239403"/>
                </a:lnTo>
                <a:lnTo>
                  <a:pt x="401419" y="242914"/>
                </a:lnTo>
                <a:lnTo>
                  <a:pt x="389358" y="244917"/>
                </a:lnTo>
                <a:lnTo>
                  <a:pt x="373216" y="245325"/>
                </a:lnTo>
                <a:lnTo>
                  <a:pt x="446494" y="245325"/>
                </a:lnTo>
                <a:lnTo>
                  <a:pt x="446912" y="244998"/>
                </a:lnTo>
                <a:lnTo>
                  <a:pt x="482513" y="244998"/>
                </a:lnTo>
                <a:lnTo>
                  <a:pt x="482217" y="178307"/>
                </a:lnTo>
                <a:close/>
              </a:path>
              <a:path w="889635" h="273050">
                <a:moveTo>
                  <a:pt x="392849" y="67209"/>
                </a:moveTo>
                <a:lnTo>
                  <a:pt x="351150" y="72146"/>
                </a:lnTo>
                <a:lnTo>
                  <a:pt x="315336" y="85343"/>
                </a:lnTo>
                <a:lnTo>
                  <a:pt x="313181" y="87142"/>
                </a:lnTo>
                <a:lnTo>
                  <a:pt x="310895" y="88910"/>
                </a:lnTo>
                <a:lnTo>
                  <a:pt x="309490" y="90830"/>
                </a:lnTo>
                <a:lnTo>
                  <a:pt x="308859" y="92842"/>
                </a:lnTo>
                <a:lnTo>
                  <a:pt x="308228" y="94884"/>
                </a:lnTo>
                <a:lnTo>
                  <a:pt x="307966" y="97535"/>
                </a:lnTo>
                <a:lnTo>
                  <a:pt x="307966" y="103144"/>
                </a:lnTo>
                <a:lnTo>
                  <a:pt x="310133" y="111008"/>
                </a:lnTo>
                <a:lnTo>
                  <a:pt x="310895" y="112166"/>
                </a:lnTo>
                <a:lnTo>
                  <a:pt x="311776" y="112928"/>
                </a:lnTo>
                <a:lnTo>
                  <a:pt x="312800" y="113537"/>
                </a:lnTo>
                <a:lnTo>
                  <a:pt x="313812" y="114056"/>
                </a:lnTo>
                <a:lnTo>
                  <a:pt x="314955" y="114299"/>
                </a:lnTo>
                <a:lnTo>
                  <a:pt x="318253" y="114299"/>
                </a:lnTo>
                <a:lnTo>
                  <a:pt x="321301" y="113294"/>
                </a:lnTo>
                <a:lnTo>
                  <a:pt x="325373" y="111404"/>
                </a:lnTo>
                <a:lnTo>
                  <a:pt x="329564" y="109362"/>
                </a:lnTo>
                <a:lnTo>
                  <a:pt x="334636" y="107076"/>
                </a:lnTo>
                <a:lnTo>
                  <a:pt x="376205" y="95641"/>
                </a:lnTo>
                <a:lnTo>
                  <a:pt x="389631" y="95006"/>
                </a:lnTo>
                <a:lnTo>
                  <a:pt x="470789" y="95006"/>
                </a:lnTo>
                <a:lnTo>
                  <a:pt x="468162" y="91379"/>
                </a:lnTo>
                <a:lnTo>
                  <a:pt x="431410" y="70928"/>
                </a:lnTo>
                <a:lnTo>
                  <a:pt x="407165" y="67622"/>
                </a:lnTo>
                <a:lnTo>
                  <a:pt x="392849" y="67209"/>
                </a:lnTo>
                <a:close/>
              </a:path>
              <a:path w="889635" h="273050">
                <a:moveTo>
                  <a:pt x="604265" y="99578"/>
                </a:moveTo>
                <a:lnTo>
                  <a:pt x="562855" y="99578"/>
                </a:lnTo>
                <a:lnTo>
                  <a:pt x="562894" y="212186"/>
                </a:lnTo>
                <a:lnTo>
                  <a:pt x="572761" y="251459"/>
                </a:lnTo>
                <a:lnTo>
                  <a:pt x="615096" y="271515"/>
                </a:lnTo>
                <a:lnTo>
                  <a:pt x="628899" y="272186"/>
                </a:lnTo>
                <a:lnTo>
                  <a:pt x="632709" y="272186"/>
                </a:lnTo>
                <a:lnTo>
                  <a:pt x="666618" y="264413"/>
                </a:lnTo>
                <a:lnTo>
                  <a:pt x="667892" y="263408"/>
                </a:lnTo>
                <a:lnTo>
                  <a:pt x="668904" y="261640"/>
                </a:lnTo>
                <a:lnTo>
                  <a:pt x="669535" y="259232"/>
                </a:lnTo>
                <a:lnTo>
                  <a:pt x="670297" y="256946"/>
                </a:lnTo>
                <a:lnTo>
                  <a:pt x="670559" y="253745"/>
                </a:lnTo>
                <a:lnTo>
                  <a:pt x="670559" y="247284"/>
                </a:lnTo>
                <a:lnTo>
                  <a:pt x="670428" y="245120"/>
                </a:lnTo>
                <a:lnTo>
                  <a:pt x="670047" y="243474"/>
                </a:lnTo>
                <a:lnTo>
                  <a:pt x="669950" y="242834"/>
                </a:lnTo>
                <a:lnTo>
                  <a:pt x="639817" y="242834"/>
                </a:lnTo>
                <a:lnTo>
                  <a:pt x="631007" y="242620"/>
                </a:lnTo>
                <a:lnTo>
                  <a:pt x="618759" y="239009"/>
                </a:lnTo>
                <a:lnTo>
                  <a:pt x="609246" y="229782"/>
                </a:lnTo>
                <a:lnTo>
                  <a:pt x="605502" y="218487"/>
                </a:lnTo>
                <a:lnTo>
                  <a:pt x="604265" y="203850"/>
                </a:lnTo>
                <a:lnTo>
                  <a:pt x="604265" y="99578"/>
                </a:lnTo>
                <a:close/>
              </a:path>
              <a:path w="889635" h="273050">
                <a:moveTo>
                  <a:pt x="665606" y="237134"/>
                </a:moveTo>
                <a:lnTo>
                  <a:pt x="663439" y="237134"/>
                </a:lnTo>
                <a:lnTo>
                  <a:pt x="661915" y="237378"/>
                </a:lnTo>
                <a:lnTo>
                  <a:pt x="658617" y="238658"/>
                </a:lnTo>
                <a:lnTo>
                  <a:pt x="656581" y="239267"/>
                </a:lnTo>
                <a:lnTo>
                  <a:pt x="654295" y="239908"/>
                </a:lnTo>
                <a:lnTo>
                  <a:pt x="651890" y="240670"/>
                </a:lnTo>
                <a:lnTo>
                  <a:pt x="649223" y="241310"/>
                </a:lnTo>
                <a:lnTo>
                  <a:pt x="643246" y="242590"/>
                </a:lnTo>
                <a:lnTo>
                  <a:pt x="639817" y="242834"/>
                </a:lnTo>
                <a:lnTo>
                  <a:pt x="669950" y="242834"/>
                </a:lnTo>
                <a:lnTo>
                  <a:pt x="667249" y="237622"/>
                </a:lnTo>
                <a:lnTo>
                  <a:pt x="666487" y="237256"/>
                </a:lnTo>
                <a:lnTo>
                  <a:pt x="665606" y="237134"/>
                </a:lnTo>
                <a:close/>
              </a:path>
              <a:path w="889635" h="273050">
                <a:moveTo>
                  <a:pt x="663701" y="71140"/>
                </a:moveTo>
                <a:lnTo>
                  <a:pt x="530089" y="71140"/>
                </a:lnTo>
                <a:lnTo>
                  <a:pt x="528827" y="71384"/>
                </a:lnTo>
                <a:lnTo>
                  <a:pt x="527803" y="71902"/>
                </a:lnTo>
                <a:lnTo>
                  <a:pt x="526660" y="72389"/>
                </a:lnTo>
                <a:lnTo>
                  <a:pt x="525779" y="73151"/>
                </a:lnTo>
                <a:lnTo>
                  <a:pt x="525136" y="74432"/>
                </a:lnTo>
                <a:lnTo>
                  <a:pt x="524505" y="75590"/>
                </a:lnTo>
                <a:lnTo>
                  <a:pt x="523993" y="77114"/>
                </a:lnTo>
                <a:lnTo>
                  <a:pt x="523493" y="78882"/>
                </a:lnTo>
                <a:lnTo>
                  <a:pt x="523112" y="80650"/>
                </a:lnTo>
                <a:lnTo>
                  <a:pt x="522850" y="82814"/>
                </a:lnTo>
                <a:lnTo>
                  <a:pt x="522850" y="90434"/>
                </a:lnTo>
                <a:lnTo>
                  <a:pt x="523612" y="94122"/>
                </a:lnTo>
                <a:lnTo>
                  <a:pt x="525136" y="96286"/>
                </a:lnTo>
                <a:lnTo>
                  <a:pt x="526660" y="98572"/>
                </a:lnTo>
                <a:lnTo>
                  <a:pt x="528696" y="99578"/>
                </a:lnTo>
                <a:lnTo>
                  <a:pt x="664844" y="99578"/>
                </a:lnTo>
                <a:lnTo>
                  <a:pt x="666868" y="98572"/>
                </a:lnTo>
                <a:lnTo>
                  <a:pt x="668392" y="96286"/>
                </a:lnTo>
                <a:lnTo>
                  <a:pt x="669797" y="94122"/>
                </a:lnTo>
                <a:lnTo>
                  <a:pt x="670559" y="90434"/>
                </a:lnTo>
                <a:lnTo>
                  <a:pt x="670559" y="82814"/>
                </a:lnTo>
                <a:lnTo>
                  <a:pt x="670428" y="80650"/>
                </a:lnTo>
                <a:lnTo>
                  <a:pt x="670047" y="78882"/>
                </a:lnTo>
                <a:lnTo>
                  <a:pt x="669797" y="77114"/>
                </a:lnTo>
                <a:lnTo>
                  <a:pt x="665856" y="71902"/>
                </a:lnTo>
                <a:lnTo>
                  <a:pt x="664844" y="71384"/>
                </a:lnTo>
                <a:lnTo>
                  <a:pt x="663701" y="71140"/>
                </a:lnTo>
                <a:close/>
              </a:path>
              <a:path w="889635" h="273050">
                <a:moveTo>
                  <a:pt x="587620" y="20086"/>
                </a:moveTo>
                <a:lnTo>
                  <a:pt x="579369" y="20086"/>
                </a:lnTo>
                <a:lnTo>
                  <a:pt x="576071" y="20208"/>
                </a:lnTo>
                <a:lnTo>
                  <a:pt x="563748" y="24018"/>
                </a:lnTo>
                <a:lnTo>
                  <a:pt x="563117" y="24902"/>
                </a:lnTo>
                <a:lnTo>
                  <a:pt x="562855" y="25786"/>
                </a:lnTo>
                <a:lnTo>
                  <a:pt x="562855" y="71140"/>
                </a:lnTo>
                <a:lnTo>
                  <a:pt x="604265" y="71140"/>
                </a:lnTo>
                <a:lnTo>
                  <a:pt x="604265" y="25786"/>
                </a:lnTo>
                <a:lnTo>
                  <a:pt x="604003" y="24902"/>
                </a:lnTo>
                <a:lnTo>
                  <a:pt x="603241" y="24018"/>
                </a:lnTo>
                <a:lnTo>
                  <a:pt x="602610" y="23256"/>
                </a:lnTo>
                <a:lnTo>
                  <a:pt x="591049" y="20208"/>
                </a:lnTo>
                <a:lnTo>
                  <a:pt x="587620" y="20086"/>
                </a:lnTo>
                <a:close/>
              </a:path>
              <a:path w="889635" h="273050">
                <a:moveTo>
                  <a:pt x="877697" y="95006"/>
                </a:moveTo>
                <a:lnTo>
                  <a:pt x="806064" y="95006"/>
                </a:lnTo>
                <a:lnTo>
                  <a:pt x="814065" y="96011"/>
                </a:lnTo>
                <a:lnTo>
                  <a:pt x="820673" y="97810"/>
                </a:lnTo>
                <a:lnTo>
                  <a:pt x="827150" y="99700"/>
                </a:lnTo>
                <a:lnTo>
                  <a:pt x="832484" y="102504"/>
                </a:lnTo>
                <a:lnTo>
                  <a:pt x="836544" y="106192"/>
                </a:lnTo>
                <a:lnTo>
                  <a:pt x="840735" y="109880"/>
                </a:lnTo>
                <a:lnTo>
                  <a:pt x="843652" y="114452"/>
                </a:lnTo>
                <a:lnTo>
                  <a:pt x="845557" y="120030"/>
                </a:lnTo>
                <a:lnTo>
                  <a:pt x="847343" y="125486"/>
                </a:lnTo>
                <a:lnTo>
                  <a:pt x="848224" y="131825"/>
                </a:lnTo>
                <a:lnTo>
                  <a:pt x="848224" y="153558"/>
                </a:lnTo>
                <a:lnTo>
                  <a:pt x="813295" y="153579"/>
                </a:lnTo>
                <a:lnTo>
                  <a:pt x="801352" y="153958"/>
                </a:lnTo>
                <a:lnTo>
                  <a:pt x="762571" y="158918"/>
                </a:lnTo>
                <a:lnTo>
                  <a:pt x="726557" y="173467"/>
                </a:lnTo>
                <a:lnTo>
                  <a:pt x="703908" y="218796"/>
                </a:lnTo>
                <a:lnTo>
                  <a:pt x="705968" y="230470"/>
                </a:lnTo>
                <a:lnTo>
                  <a:pt x="731350" y="261372"/>
                </a:lnTo>
                <a:lnTo>
                  <a:pt x="769986" y="272025"/>
                </a:lnTo>
                <a:lnTo>
                  <a:pt x="784069" y="272536"/>
                </a:lnTo>
                <a:lnTo>
                  <a:pt x="796766" y="271581"/>
                </a:lnTo>
                <a:lnTo>
                  <a:pt x="843726" y="252894"/>
                </a:lnTo>
                <a:lnTo>
                  <a:pt x="853402" y="245325"/>
                </a:lnTo>
                <a:lnTo>
                  <a:pt x="780124" y="245325"/>
                </a:lnTo>
                <a:lnTo>
                  <a:pt x="767385" y="242503"/>
                </a:lnTo>
                <a:lnTo>
                  <a:pt x="757176" y="236936"/>
                </a:lnTo>
                <a:lnTo>
                  <a:pt x="749010" y="226908"/>
                </a:lnTo>
                <a:lnTo>
                  <a:pt x="746247" y="214000"/>
                </a:lnTo>
                <a:lnTo>
                  <a:pt x="746247" y="208300"/>
                </a:lnTo>
                <a:lnTo>
                  <a:pt x="747521" y="203332"/>
                </a:lnTo>
                <a:lnTo>
                  <a:pt x="750188" y="199034"/>
                </a:lnTo>
                <a:lnTo>
                  <a:pt x="752724" y="194584"/>
                </a:lnTo>
                <a:lnTo>
                  <a:pt x="799066" y="178738"/>
                </a:lnTo>
                <a:lnTo>
                  <a:pt x="812791" y="178307"/>
                </a:lnTo>
                <a:lnTo>
                  <a:pt x="889125" y="178307"/>
                </a:lnTo>
                <a:lnTo>
                  <a:pt x="888895" y="126570"/>
                </a:lnTo>
                <a:lnTo>
                  <a:pt x="886563" y="114625"/>
                </a:lnTo>
                <a:lnTo>
                  <a:pt x="881892" y="100797"/>
                </a:lnTo>
                <a:lnTo>
                  <a:pt x="877697" y="95006"/>
                </a:lnTo>
                <a:close/>
              </a:path>
              <a:path w="889635" h="273050">
                <a:moveTo>
                  <a:pt x="889421" y="244998"/>
                </a:moveTo>
                <a:lnTo>
                  <a:pt x="853820" y="244998"/>
                </a:lnTo>
                <a:lnTo>
                  <a:pt x="853820" y="265328"/>
                </a:lnTo>
                <a:lnTo>
                  <a:pt x="854451" y="266578"/>
                </a:lnTo>
                <a:lnTo>
                  <a:pt x="855594" y="267340"/>
                </a:lnTo>
                <a:lnTo>
                  <a:pt x="856737" y="268223"/>
                </a:lnTo>
                <a:lnTo>
                  <a:pt x="858642" y="268864"/>
                </a:lnTo>
                <a:lnTo>
                  <a:pt x="861178" y="269260"/>
                </a:lnTo>
                <a:lnTo>
                  <a:pt x="863845" y="269626"/>
                </a:lnTo>
                <a:lnTo>
                  <a:pt x="867274" y="269900"/>
                </a:lnTo>
                <a:lnTo>
                  <a:pt x="876168" y="269900"/>
                </a:lnTo>
                <a:lnTo>
                  <a:pt x="879597" y="269626"/>
                </a:lnTo>
                <a:lnTo>
                  <a:pt x="884300" y="268864"/>
                </a:lnTo>
                <a:lnTo>
                  <a:pt x="886074" y="268223"/>
                </a:lnTo>
                <a:lnTo>
                  <a:pt x="887467" y="267340"/>
                </a:lnTo>
                <a:lnTo>
                  <a:pt x="888741" y="266578"/>
                </a:lnTo>
                <a:lnTo>
                  <a:pt x="889503" y="265328"/>
                </a:lnTo>
                <a:lnTo>
                  <a:pt x="889485" y="259602"/>
                </a:lnTo>
                <a:lnTo>
                  <a:pt x="889421" y="244998"/>
                </a:lnTo>
                <a:close/>
              </a:path>
              <a:path w="889635" h="273050">
                <a:moveTo>
                  <a:pt x="889125" y="178307"/>
                </a:moveTo>
                <a:lnTo>
                  <a:pt x="848224" y="178307"/>
                </a:lnTo>
                <a:lnTo>
                  <a:pt x="838705" y="226127"/>
                </a:lnTo>
                <a:lnTo>
                  <a:pt x="828421" y="233500"/>
                </a:lnTo>
                <a:lnTo>
                  <a:pt x="817979" y="239403"/>
                </a:lnTo>
                <a:lnTo>
                  <a:pt x="808327" y="242914"/>
                </a:lnTo>
                <a:lnTo>
                  <a:pt x="796266" y="244917"/>
                </a:lnTo>
                <a:lnTo>
                  <a:pt x="780124" y="245325"/>
                </a:lnTo>
                <a:lnTo>
                  <a:pt x="853402" y="245325"/>
                </a:lnTo>
                <a:lnTo>
                  <a:pt x="853820" y="244998"/>
                </a:lnTo>
                <a:lnTo>
                  <a:pt x="889421" y="244998"/>
                </a:lnTo>
                <a:lnTo>
                  <a:pt x="889125" y="178307"/>
                </a:lnTo>
                <a:close/>
              </a:path>
              <a:path w="889635" h="273050">
                <a:moveTo>
                  <a:pt x="799757" y="67209"/>
                </a:moveTo>
                <a:lnTo>
                  <a:pt x="758058" y="72146"/>
                </a:lnTo>
                <a:lnTo>
                  <a:pt x="722244" y="85343"/>
                </a:lnTo>
                <a:lnTo>
                  <a:pt x="720089" y="87142"/>
                </a:lnTo>
                <a:lnTo>
                  <a:pt x="717803" y="88910"/>
                </a:lnTo>
                <a:lnTo>
                  <a:pt x="716398" y="90830"/>
                </a:lnTo>
                <a:lnTo>
                  <a:pt x="715767" y="92842"/>
                </a:lnTo>
                <a:lnTo>
                  <a:pt x="715136" y="94884"/>
                </a:lnTo>
                <a:lnTo>
                  <a:pt x="714874" y="97535"/>
                </a:lnTo>
                <a:lnTo>
                  <a:pt x="714874" y="103144"/>
                </a:lnTo>
                <a:lnTo>
                  <a:pt x="717041" y="111008"/>
                </a:lnTo>
                <a:lnTo>
                  <a:pt x="717803" y="112166"/>
                </a:lnTo>
                <a:lnTo>
                  <a:pt x="718684" y="112928"/>
                </a:lnTo>
                <a:lnTo>
                  <a:pt x="719708" y="113537"/>
                </a:lnTo>
                <a:lnTo>
                  <a:pt x="720720" y="114056"/>
                </a:lnTo>
                <a:lnTo>
                  <a:pt x="721863" y="114299"/>
                </a:lnTo>
                <a:lnTo>
                  <a:pt x="725161" y="114299"/>
                </a:lnTo>
                <a:lnTo>
                  <a:pt x="728209" y="113294"/>
                </a:lnTo>
                <a:lnTo>
                  <a:pt x="732281" y="111404"/>
                </a:lnTo>
                <a:lnTo>
                  <a:pt x="736472" y="109362"/>
                </a:lnTo>
                <a:lnTo>
                  <a:pt x="741544" y="107076"/>
                </a:lnTo>
                <a:lnTo>
                  <a:pt x="783113" y="95641"/>
                </a:lnTo>
                <a:lnTo>
                  <a:pt x="796539" y="95006"/>
                </a:lnTo>
                <a:lnTo>
                  <a:pt x="877697" y="95006"/>
                </a:lnTo>
                <a:lnTo>
                  <a:pt x="875070" y="91379"/>
                </a:lnTo>
                <a:lnTo>
                  <a:pt x="838318" y="70928"/>
                </a:lnTo>
                <a:lnTo>
                  <a:pt x="814073" y="67622"/>
                </a:lnTo>
                <a:lnTo>
                  <a:pt x="799757" y="67209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9394" y="994013"/>
            <a:ext cx="2023585" cy="293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663" y="994775"/>
            <a:ext cx="725805" cy="292735"/>
          </a:xfrm>
          <a:custGeom>
            <a:avLst/>
            <a:gdLst/>
            <a:ahLst/>
            <a:cxnLst/>
            <a:rect l="l" t="t" r="r" b="b"/>
            <a:pathLst>
              <a:path w="725804" h="292734">
                <a:moveTo>
                  <a:pt x="173803" y="114818"/>
                </a:moveTo>
                <a:lnTo>
                  <a:pt x="102177" y="114818"/>
                </a:lnTo>
                <a:lnTo>
                  <a:pt x="110163" y="115823"/>
                </a:lnTo>
                <a:lnTo>
                  <a:pt x="116777" y="117622"/>
                </a:lnTo>
                <a:lnTo>
                  <a:pt x="123238" y="119512"/>
                </a:lnTo>
                <a:lnTo>
                  <a:pt x="128572" y="122316"/>
                </a:lnTo>
                <a:lnTo>
                  <a:pt x="132657" y="126004"/>
                </a:lnTo>
                <a:lnTo>
                  <a:pt x="136833" y="129692"/>
                </a:lnTo>
                <a:lnTo>
                  <a:pt x="139759" y="134264"/>
                </a:lnTo>
                <a:lnTo>
                  <a:pt x="141648" y="139842"/>
                </a:lnTo>
                <a:lnTo>
                  <a:pt x="143447" y="145298"/>
                </a:lnTo>
                <a:lnTo>
                  <a:pt x="144331" y="151637"/>
                </a:lnTo>
                <a:lnTo>
                  <a:pt x="144331" y="173370"/>
                </a:lnTo>
                <a:lnTo>
                  <a:pt x="109386" y="173391"/>
                </a:lnTo>
                <a:lnTo>
                  <a:pt x="97443" y="173770"/>
                </a:lnTo>
                <a:lnTo>
                  <a:pt x="58662" y="178731"/>
                </a:lnTo>
                <a:lnTo>
                  <a:pt x="22651" y="193281"/>
                </a:lnTo>
                <a:lnTo>
                  <a:pt x="0" y="238608"/>
                </a:lnTo>
                <a:lnTo>
                  <a:pt x="2067" y="250282"/>
                </a:lnTo>
                <a:lnTo>
                  <a:pt x="27452" y="281180"/>
                </a:lnTo>
                <a:lnTo>
                  <a:pt x="66084" y="291836"/>
                </a:lnTo>
                <a:lnTo>
                  <a:pt x="80161" y="292348"/>
                </a:lnTo>
                <a:lnTo>
                  <a:pt x="92864" y="291394"/>
                </a:lnTo>
                <a:lnTo>
                  <a:pt x="139813" y="272709"/>
                </a:lnTo>
                <a:lnTo>
                  <a:pt x="149491" y="265136"/>
                </a:lnTo>
                <a:lnTo>
                  <a:pt x="76218" y="265136"/>
                </a:lnTo>
                <a:lnTo>
                  <a:pt x="63485" y="262314"/>
                </a:lnTo>
                <a:lnTo>
                  <a:pt x="53277" y="256747"/>
                </a:lnTo>
                <a:lnTo>
                  <a:pt x="45107" y="246719"/>
                </a:lnTo>
                <a:lnTo>
                  <a:pt x="42345" y="233812"/>
                </a:lnTo>
                <a:lnTo>
                  <a:pt x="42345" y="228112"/>
                </a:lnTo>
                <a:lnTo>
                  <a:pt x="43625" y="223144"/>
                </a:lnTo>
                <a:lnTo>
                  <a:pt x="46276" y="218846"/>
                </a:lnTo>
                <a:lnTo>
                  <a:pt x="48837" y="214396"/>
                </a:lnTo>
                <a:lnTo>
                  <a:pt x="95165" y="198550"/>
                </a:lnTo>
                <a:lnTo>
                  <a:pt x="108882" y="198119"/>
                </a:lnTo>
                <a:lnTo>
                  <a:pt x="185223" y="198119"/>
                </a:lnTo>
                <a:lnTo>
                  <a:pt x="184994" y="146380"/>
                </a:lnTo>
                <a:lnTo>
                  <a:pt x="182666" y="134435"/>
                </a:lnTo>
                <a:lnTo>
                  <a:pt x="177997" y="120605"/>
                </a:lnTo>
                <a:lnTo>
                  <a:pt x="173803" y="114818"/>
                </a:lnTo>
                <a:close/>
              </a:path>
              <a:path w="725804" h="292734">
                <a:moveTo>
                  <a:pt x="185518" y="264810"/>
                </a:moveTo>
                <a:lnTo>
                  <a:pt x="149908" y="264810"/>
                </a:lnTo>
                <a:lnTo>
                  <a:pt x="149908" y="285140"/>
                </a:lnTo>
                <a:lnTo>
                  <a:pt x="150427" y="286390"/>
                </a:lnTo>
                <a:lnTo>
                  <a:pt x="151707" y="287152"/>
                </a:lnTo>
                <a:lnTo>
                  <a:pt x="152835" y="288035"/>
                </a:lnTo>
                <a:lnTo>
                  <a:pt x="154755" y="288676"/>
                </a:lnTo>
                <a:lnTo>
                  <a:pt x="157285" y="289072"/>
                </a:lnTo>
                <a:lnTo>
                  <a:pt x="159936" y="289438"/>
                </a:lnTo>
                <a:lnTo>
                  <a:pt x="163381" y="289712"/>
                </a:lnTo>
                <a:lnTo>
                  <a:pt x="172281" y="289712"/>
                </a:lnTo>
                <a:lnTo>
                  <a:pt x="175695" y="289438"/>
                </a:lnTo>
                <a:lnTo>
                  <a:pt x="180388" y="288676"/>
                </a:lnTo>
                <a:lnTo>
                  <a:pt x="182187" y="288035"/>
                </a:lnTo>
                <a:lnTo>
                  <a:pt x="183558" y="287152"/>
                </a:lnTo>
                <a:lnTo>
                  <a:pt x="184839" y="286390"/>
                </a:lnTo>
                <a:lnTo>
                  <a:pt x="185601" y="285140"/>
                </a:lnTo>
                <a:lnTo>
                  <a:pt x="185583" y="279419"/>
                </a:lnTo>
                <a:lnTo>
                  <a:pt x="185518" y="264810"/>
                </a:lnTo>
                <a:close/>
              </a:path>
              <a:path w="725804" h="292734">
                <a:moveTo>
                  <a:pt x="185223" y="198119"/>
                </a:moveTo>
                <a:lnTo>
                  <a:pt x="144331" y="198119"/>
                </a:lnTo>
                <a:lnTo>
                  <a:pt x="134808" y="245944"/>
                </a:lnTo>
                <a:lnTo>
                  <a:pt x="124522" y="253315"/>
                </a:lnTo>
                <a:lnTo>
                  <a:pt x="114077" y="259220"/>
                </a:lnTo>
                <a:lnTo>
                  <a:pt x="104416" y="262729"/>
                </a:lnTo>
                <a:lnTo>
                  <a:pt x="92355" y="264730"/>
                </a:lnTo>
                <a:lnTo>
                  <a:pt x="76218" y="265136"/>
                </a:lnTo>
                <a:lnTo>
                  <a:pt x="149491" y="265136"/>
                </a:lnTo>
                <a:lnTo>
                  <a:pt x="149908" y="264810"/>
                </a:lnTo>
                <a:lnTo>
                  <a:pt x="185518" y="264810"/>
                </a:lnTo>
                <a:lnTo>
                  <a:pt x="185223" y="198119"/>
                </a:lnTo>
                <a:close/>
              </a:path>
              <a:path w="725804" h="292734">
                <a:moveTo>
                  <a:pt x="95855" y="87021"/>
                </a:moveTo>
                <a:lnTo>
                  <a:pt x="54171" y="91958"/>
                </a:lnTo>
                <a:lnTo>
                  <a:pt x="18357" y="105155"/>
                </a:lnTo>
                <a:lnTo>
                  <a:pt x="16193" y="106954"/>
                </a:lnTo>
                <a:lnTo>
                  <a:pt x="13907" y="108722"/>
                </a:lnTo>
                <a:lnTo>
                  <a:pt x="12505" y="110642"/>
                </a:lnTo>
                <a:lnTo>
                  <a:pt x="11865" y="112654"/>
                </a:lnTo>
                <a:lnTo>
                  <a:pt x="11224" y="114696"/>
                </a:lnTo>
                <a:lnTo>
                  <a:pt x="10981" y="117347"/>
                </a:lnTo>
                <a:lnTo>
                  <a:pt x="10981" y="122956"/>
                </a:lnTo>
                <a:lnTo>
                  <a:pt x="11103" y="124846"/>
                </a:lnTo>
                <a:lnTo>
                  <a:pt x="11865" y="128290"/>
                </a:lnTo>
                <a:lnTo>
                  <a:pt x="12383" y="129692"/>
                </a:lnTo>
                <a:lnTo>
                  <a:pt x="13145" y="130820"/>
                </a:lnTo>
                <a:lnTo>
                  <a:pt x="13907" y="131978"/>
                </a:lnTo>
                <a:lnTo>
                  <a:pt x="14791" y="132740"/>
                </a:lnTo>
                <a:lnTo>
                  <a:pt x="15796" y="133349"/>
                </a:lnTo>
                <a:lnTo>
                  <a:pt x="16833" y="133868"/>
                </a:lnTo>
                <a:lnTo>
                  <a:pt x="17961" y="134111"/>
                </a:lnTo>
                <a:lnTo>
                  <a:pt x="21252" y="134111"/>
                </a:lnTo>
                <a:lnTo>
                  <a:pt x="24300" y="133106"/>
                </a:lnTo>
                <a:lnTo>
                  <a:pt x="28385" y="131216"/>
                </a:lnTo>
                <a:lnTo>
                  <a:pt x="32560" y="129174"/>
                </a:lnTo>
                <a:lnTo>
                  <a:pt x="37651" y="126888"/>
                </a:lnTo>
                <a:lnTo>
                  <a:pt x="79218" y="115454"/>
                </a:lnTo>
                <a:lnTo>
                  <a:pt x="92637" y="114818"/>
                </a:lnTo>
                <a:lnTo>
                  <a:pt x="173803" y="114818"/>
                </a:lnTo>
                <a:lnTo>
                  <a:pt x="171172" y="111188"/>
                </a:lnTo>
                <a:lnTo>
                  <a:pt x="134414" y="90741"/>
                </a:lnTo>
                <a:lnTo>
                  <a:pt x="110167" y="87434"/>
                </a:lnTo>
                <a:lnTo>
                  <a:pt x="95855" y="87021"/>
                </a:lnTo>
                <a:close/>
              </a:path>
              <a:path w="725804" h="292734">
                <a:moveTo>
                  <a:pt x="284661" y="89915"/>
                </a:moveTo>
                <a:lnTo>
                  <a:pt x="277162" y="89915"/>
                </a:lnTo>
                <a:lnTo>
                  <a:pt x="273993" y="90068"/>
                </a:lnTo>
                <a:lnTo>
                  <a:pt x="271707" y="90312"/>
                </a:lnTo>
                <a:lnTo>
                  <a:pt x="269299" y="90434"/>
                </a:lnTo>
                <a:lnTo>
                  <a:pt x="262959" y="93604"/>
                </a:lnTo>
                <a:lnTo>
                  <a:pt x="262441" y="94366"/>
                </a:lnTo>
                <a:lnTo>
                  <a:pt x="262197" y="95249"/>
                </a:lnTo>
                <a:lnTo>
                  <a:pt x="262197" y="284378"/>
                </a:lnTo>
                <a:lnTo>
                  <a:pt x="262441" y="285262"/>
                </a:lnTo>
                <a:lnTo>
                  <a:pt x="263081" y="286024"/>
                </a:lnTo>
                <a:lnTo>
                  <a:pt x="263568" y="286786"/>
                </a:lnTo>
                <a:lnTo>
                  <a:pt x="278686" y="289712"/>
                </a:lnTo>
                <a:lnTo>
                  <a:pt x="286947" y="289712"/>
                </a:lnTo>
                <a:lnTo>
                  <a:pt x="303589" y="284378"/>
                </a:lnTo>
                <a:lnTo>
                  <a:pt x="303589" y="283220"/>
                </a:lnTo>
                <a:lnTo>
                  <a:pt x="311592" y="144815"/>
                </a:lnTo>
                <a:lnTo>
                  <a:pt x="320729" y="137004"/>
                </a:lnTo>
                <a:lnTo>
                  <a:pt x="330964" y="129638"/>
                </a:lnTo>
                <a:lnTo>
                  <a:pt x="342999" y="122345"/>
                </a:lnTo>
                <a:lnTo>
                  <a:pt x="346800" y="121036"/>
                </a:lnTo>
                <a:lnTo>
                  <a:pt x="299535" y="121036"/>
                </a:lnTo>
                <a:lnTo>
                  <a:pt x="299535" y="95249"/>
                </a:lnTo>
                <a:lnTo>
                  <a:pt x="299260" y="94366"/>
                </a:lnTo>
                <a:lnTo>
                  <a:pt x="298620" y="93604"/>
                </a:lnTo>
                <a:lnTo>
                  <a:pt x="298133" y="92842"/>
                </a:lnTo>
                <a:lnTo>
                  <a:pt x="290116" y="90312"/>
                </a:lnTo>
                <a:lnTo>
                  <a:pt x="287709" y="90068"/>
                </a:lnTo>
                <a:lnTo>
                  <a:pt x="284661" y="89915"/>
                </a:lnTo>
                <a:close/>
              </a:path>
              <a:path w="725804" h="292734">
                <a:moveTo>
                  <a:pt x="443423" y="116738"/>
                </a:moveTo>
                <a:lnTo>
                  <a:pt x="375460" y="116738"/>
                </a:lnTo>
                <a:lnTo>
                  <a:pt x="382440" y="117988"/>
                </a:lnTo>
                <a:lnTo>
                  <a:pt x="388689" y="120395"/>
                </a:lnTo>
                <a:lnTo>
                  <a:pt x="394785" y="122956"/>
                </a:lnTo>
                <a:lnTo>
                  <a:pt x="399723" y="126491"/>
                </a:lnTo>
                <a:lnTo>
                  <a:pt x="403533" y="131216"/>
                </a:lnTo>
                <a:lnTo>
                  <a:pt x="407464" y="136032"/>
                </a:lnTo>
                <a:lnTo>
                  <a:pt x="410391" y="141610"/>
                </a:lnTo>
                <a:lnTo>
                  <a:pt x="412552" y="148517"/>
                </a:lnTo>
                <a:lnTo>
                  <a:pt x="414636" y="159693"/>
                </a:lnTo>
                <a:lnTo>
                  <a:pt x="415359" y="173888"/>
                </a:lnTo>
                <a:lnTo>
                  <a:pt x="415359" y="284378"/>
                </a:lnTo>
                <a:lnTo>
                  <a:pt x="415725" y="285262"/>
                </a:lnTo>
                <a:lnTo>
                  <a:pt x="431970" y="289712"/>
                </a:lnTo>
                <a:lnTo>
                  <a:pt x="440230" y="289712"/>
                </a:lnTo>
                <a:lnTo>
                  <a:pt x="456873" y="284378"/>
                </a:lnTo>
                <a:lnTo>
                  <a:pt x="456807" y="164592"/>
                </a:lnTo>
                <a:lnTo>
                  <a:pt x="455931" y="153165"/>
                </a:lnTo>
                <a:lnTo>
                  <a:pt x="453654" y="140947"/>
                </a:lnTo>
                <a:lnTo>
                  <a:pt x="449495" y="126671"/>
                </a:lnTo>
                <a:lnTo>
                  <a:pt x="443423" y="116738"/>
                </a:lnTo>
                <a:close/>
              </a:path>
              <a:path w="725804" h="292734">
                <a:moveTo>
                  <a:pt x="369084" y="87297"/>
                </a:moveTo>
                <a:lnTo>
                  <a:pt x="331091" y="98356"/>
                </a:lnTo>
                <a:lnTo>
                  <a:pt x="299535" y="121036"/>
                </a:lnTo>
                <a:lnTo>
                  <a:pt x="346800" y="121036"/>
                </a:lnTo>
                <a:lnTo>
                  <a:pt x="355204" y="118140"/>
                </a:lnTo>
                <a:lnTo>
                  <a:pt x="367353" y="116738"/>
                </a:lnTo>
                <a:lnTo>
                  <a:pt x="443423" y="116738"/>
                </a:lnTo>
                <a:lnTo>
                  <a:pt x="443292" y="116524"/>
                </a:lnTo>
                <a:lnTo>
                  <a:pt x="408800" y="91501"/>
                </a:lnTo>
                <a:lnTo>
                  <a:pt x="385455" y="87624"/>
                </a:lnTo>
                <a:lnTo>
                  <a:pt x="369084" y="87297"/>
                </a:lnTo>
                <a:close/>
              </a:path>
              <a:path w="725804" h="292734">
                <a:moveTo>
                  <a:pt x="614669" y="87020"/>
                </a:moveTo>
                <a:lnTo>
                  <a:pt x="565053" y="98073"/>
                </a:lnTo>
                <a:lnTo>
                  <a:pt x="534920" y="125194"/>
                </a:lnTo>
                <a:lnTo>
                  <a:pt x="519139" y="170039"/>
                </a:lnTo>
                <a:lnTo>
                  <a:pt x="517745" y="198996"/>
                </a:lnTo>
                <a:lnTo>
                  <a:pt x="518771" y="210487"/>
                </a:lnTo>
                <a:lnTo>
                  <a:pt x="529163" y="247374"/>
                </a:lnTo>
                <a:lnTo>
                  <a:pt x="556358" y="278508"/>
                </a:lnTo>
                <a:lnTo>
                  <a:pt x="602489" y="291702"/>
                </a:lnTo>
                <a:lnTo>
                  <a:pt x="619608" y="291893"/>
                </a:lnTo>
                <a:lnTo>
                  <a:pt x="631332" y="289999"/>
                </a:lnTo>
                <a:lnTo>
                  <a:pt x="667877" y="274481"/>
                </a:lnTo>
                <a:lnTo>
                  <a:pt x="683130" y="263164"/>
                </a:lnTo>
                <a:lnTo>
                  <a:pt x="622348" y="263164"/>
                </a:lnTo>
                <a:lnTo>
                  <a:pt x="612609" y="263051"/>
                </a:lnTo>
                <a:lnTo>
                  <a:pt x="570873" y="237429"/>
                </a:lnTo>
                <a:lnTo>
                  <a:pt x="561028" y="200581"/>
                </a:lnTo>
                <a:lnTo>
                  <a:pt x="560509" y="187381"/>
                </a:lnTo>
                <a:lnTo>
                  <a:pt x="561337" y="174702"/>
                </a:lnTo>
                <a:lnTo>
                  <a:pt x="563674" y="162184"/>
                </a:lnTo>
                <a:lnTo>
                  <a:pt x="565717" y="153558"/>
                </a:lnTo>
                <a:lnTo>
                  <a:pt x="569130" y="145938"/>
                </a:lnTo>
                <a:lnTo>
                  <a:pt x="573702" y="139202"/>
                </a:lnTo>
                <a:lnTo>
                  <a:pt x="578274" y="132344"/>
                </a:lnTo>
                <a:lnTo>
                  <a:pt x="725615" y="117428"/>
                </a:lnTo>
                <a:lnTo>
                  <a:pt x="725615" y="109020"/>
                </a:lnTo>
                <a:lnTo>
                  <a:pt x="676022" y="109020"/>
                </a:lnTo>
                <a:lnTo>
                  <a:pt x="666668" y="102774"/>
                </a:lnTo>
                <a:lnTo>
                  <a:pt x="655176" y="96671"/>
                </a:lnTo>
                <a:lnTo>
                  <a:pt x="640467" y="90362"/>
                </a:lnTo>
                <a:lnTo>
                  <a:pt x="628068" y="87856"/>
                </a:lnTo>
                <a:lnTo>
                  <a:pt x="614669" y="87020"/>
                </a:lnTo>
                <a:close/>
              </a:path>
              <a:path w="725804" h="292734">
                <a:moveTo>
                  <a:pt x="725615" y="258592"/>
                </a:moveTo>
                <a:lnTo>
                  <a:pt x="688642" y="258592"/>
                </a:lnTo>
                <a:lnTo>
                  <a:pt x="688642" y="284378"/>
                </a:lnTo>
                <a:lnTo>
                  <a:pt x="689039" y="285262"/>
                </a:lnTo>
                <a:lnTo>
                  <a:pt x="689679" y="286146"/>
                </a:lnTo>
                <a:lnTo>
                  <a:pt x="690288" y="287030"/>
                </a:lnTo>
                <a:lnTo>
                  <a:pt x="704004" y="289712"/>
                </a:lnTo>
                <a:lnTo>
                  <a:pt x="710862" y="289712"/>
                </a:lnTo>
                <a:lnTo>
                  <a:pt x="725615" y="284378"/>
                </a:lnTo>
                <a:lnTo>
                  <a:pt x="725615" y="258592"/>
                </a:lnTo>
                <a:close/>
              </a:path>
              <a:path w="725804" h="292734">
                <a:moveTo>
                  <a:pt x="725615" y="117428"/>
                </a:moveTo>
                <a:lnTo>
                  <a:pt x="629315" y="117428"/>
                </a:lnTo>
                <a:lnTo>
                  <a:pt x="641241" y="120888"/>
                </a:lnTo>
                <a:lnTo>
                  <a:pt x="654077" y="127239"/>
                </a:lnTo>
                <a:lnTo>
                  <a:pt x="663817" y="133908"/>
                </a:lnTo>
                <a:lnTo>
                  <a:pt x="673725" y="142100"/>
                </a:lnTo>
                <a:lnTo>
                  <a:pt x="683827" y="151790"/>
                </a:lnTo>
                <a:lnTo>
                  <a:pt x="683827" y="226588"/>
                </a:lnTo>
                <a:lnTo>
                  <a:pt x="653865" y="252100"/>
                </a:lnTo>
                <a:lnTo>
                  <a:pt x="648378" y="255026"/>
                </a:lnTo>
                <a:lnTo>
                  <a:pt x="643044" y="257952"/>
                </a:lnTo>
                <a:lnTo>
                  <a:pt x="637863" y="259994"/>
                </a:lnTo>
                <a:lnTo>
                  <a:pt x="627682" y="262524"/>
                </a:lnTo>
                <a:lnTo>
                  <a:pt x="622348" y="263164"/>
                </a:lnTo>
                <a:lnTo>
                  <a:pt x="683130" y="263164"/>
                </a:lnTo>
                <a:lnTo>
                  <a:pt x="688642" y="258592"/>
                </a:lnTo>
                <a:lnTo>
                  <a:pt x="725615" y="258592"/>
                </a:lnTo>
                <a:lnTo>
                  <a:pt x="725615" y="117428"/>
                </a:lnTo>
                <a:close/>
              </a:path>
              <a:path w="725804" h="292734">
                <a:moveTo>
                  <a:pt x="708729" y="0"/>
                </a:moveTo>
                <a:lnTo>
                  <a:pt x="700469" y="0"/>
                </a:lnTo>
                <a:lnTo>
                  <a:pt x="694495" y="518"/>
                </a:lnTo>
                <a:lnTo>
                  <a:pt x="691965" y="914"/>
                </a:lnTo>
                <a:lnTo>
                  <a:pt x="689801" y="1280"/>
                </a:lnTo>
                <a:lnTo>
                  <a:pt x="688155" y="1798"/>
                </a:lnTo>
                <a:lnTo>
                  <a:pt x="686478" y="2285"/>
                </a:lnTo>
                <a:lnTo>
                  <a:pt x="685351" y="2926"/>
                </a:lnTo>
                <a:lnTo>
                  <a:pt x="684711" y="3962"/>
                </a:lnTo>
                <a:lnTo>
                  <a:pt x="684192" y="4846"/>
                </a:lnTo>
                <a:lnTo>
                  <a:pt x="683827" y="5730"/>
                </a:lnTo>
                <a:lnTo>
                  <a:pt x="683827" y="6736"/>
                </a:lnTo>
                <a:lnTo>
                  <a:pt x="676022" y="109020"/>
                </a:lnTo>
                <a:lnTo>
                  <a:pt x="725615" y="109020"/>
                </a:lnTo>
                <a:lnTo>
                  <a:pt x="725615" y="5730"/>
                </a:lnTo>
                <a:lnTo>
                  <a:pt x="725218" y="4846"/>
                </a:lnTo>
                <a:lnTo>
                  <a:pt x="724456" y="3962"/>
                </a:lnTo>
                <a:lnTo>
                  <a:pt x="723694" y="2926"/>
                </a:lnTo>
                <a:lnTo>
                  <a:pt x="722567" y="2285"/>
                </a:lnTo>
                <a:lnTo>
                  <a:pt x="721043" y="1798"/>
                </a:lnTo>
                <a:lnTo>
                  <a:pt x="719519" y="1280"/>
                </a:lnTo>
                <a:lnTo>
                  <a:pt x="717477" y="914"/>
                </a:lnTo>
                <a:lnTo>
                  <a:pt x="714825" y="518"/>
                </a:lnTo>
                <a:lnTo>
                  <a:pt x="712143" y="274"/>
                </a:lnTo>
                <a:lnTo>
                  <a:pt x="708729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0204" y="994013"/>
            <a:ext cx="1652777" cy="364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8910" y="994013"/>
            <a:ext cx="1815083" cy="293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8173" y="1693913"/>
            <a:ext cx="0" cy="3855085"/>
          </a:xfrm>
          <a:custGeom>
            <a:avLst/>
            <a:gdLst/>
            <a:ahLst/>
            <a:cxnLst/>
            <a:rect l="l" t="t" r="r" b="b"/>
            <a:pathLst>
              <a:path h="3855085">
                <a:moveTo>
                  <a:pt x="0" y="0"/>
                </a:moveTo>
                <a:lnTo>
                  <a:pt x="0" y="3854470"/>
                </a:lnTo>
              </a:path>
            </a:pathLst>
          </a:custGeom>
          <a:ln w="29714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0833" y="201638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>
                <a:moveTo>
                  <a:pt x="0" y="0"/>
                </a:moveTo>
                <a:lnTo>
                  <a:pt x="599693" y="0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0214" y="182715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530" y="0"/>
                </a:moveTo>
                <a:lnTo>
                  <a:pt x="37206" y="0"/>
                </a:lnTo>
                <a:lnTo>
                  <a:pt x="31622" y="1127"/>
                </a:lnTo>
                <a:lnTo>
                  <a:pt x="3297" y="26548"/>
                </a:lnTo>
                <a:lnTo>
                  <a:pt x="1142" y="31729"/>
                </a:lnTo>
                <a:lnTo>
                  <a:pt x="0" y="37216"/>
                </a:lnTo>
                <a:lnTo>
                  <a:pt x="0" y="343540"/>
                </a:lnTo>
                <a:lnTo>
                  <a:pt x="12572" y="368167"/>
                </a:lnTo>
                <a:lnTo>
                  <a:pt x="16514" y="372221"/>
                </a:lnTo>
                <a:lnTo>
                  <a:pt x="21204" y="375269"/>
                </a:lnTo>
                <a:lnTo>
                  <a:pt x="31622" y="379597"/>
                </a:lnTo>
                <a:lnTo>
                  <a:pt x="37206" y="380725"/>
                </a:lnTo>
                <a:lnTo>
                  <a:pt x="343530" y="380725"/>
                </a:lnTo>
                <a:lnTo>
                  <a:pt x="348995" y="379597"/>
                </a:lnTo>
                <a:lnTo>
                  <a:pt x="354198" y="377433"/>
                </a:lnTo>
                <a:lnTo>
                  <a:pt x="359532" y="375269"/>
                </a:lnTo>
                <a:lnTo>
                  <a:pt x="380750" y="343540"/>
                </a:lnTo>
                <a:lnTo>
                  <a:pt x="380750" y="37216"/>
                </a:lnTo>
                <a:lnTo>
                  <a:pt x="379607" y="31729"/>
                </a:lnTo>
                <a:lnTo>
                  <a:pt x="377439" y="26548"/>
                </a:lnTo>
                <a:lnTo>
                  <a:pt x="375284" y="21214"/>
                </a:lnTo>
                <a:lnTo>
                  <a:pt x="354198" y="3291"/>
                </a:lnTo>
                <a:lnTo>
                  <a:pt x="348995" y="1127"/>
                </a:lnTo>
                <a:lnTo>
                  <a:pt x="34353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63851" y="1837944"/>
            <a:ext cx="117348" cy="46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8579" y="1916795"/>
            <a:ext cx="64135" cy="162560"/>
          </a:xfrm>
          <a:custGeom>
            <a:avLst/>
            <a:gdLst/>
            <a:ahLst/>
            <a:cxnLst/>
            <a:rect l="l" t="t" r="r" b="b"/>
            <a:pathLst>
              <a:path w="64135" h="162560">
                <a:moveTo>
                  <a:pt x="60959" y="144779"/>
                </a:moveTo>
                <a:lnTo>
                  <a:pt x="3047" y="144779"/>
                </a:lnTo>
                <a:lnTo>
                  <a:pt x="2548" y="144932"/>
                </a:lnTo>
                <a:lnTo>
                  <a:pt x="380" y="152034"/>
                </a:lnTo>
                <a:lnTo>
                  <a:pt x="380" y="155082"/>
                </a:lnTo>
                <a:lnTo>
                  <a:pt x="512" y="156362"/>
                </a:lnTo>
                <a:lnTo>
                  <a:pt x="761" y="158495"/>
                </a:lnTo>
                <a:lnTo>
                  <a:pt x="1024" y="159410"/>
                </a:lnTo>
                <a:lnTo>
                  <a:pt x="1405" y="160019"/>
                </a:lnTo>
                <a:lnTo>
                  <a:pt x="1655" y="160781"/>
                </a:lnTo>
                <a:lnTo>
                  <a:pt x="2036" y="161178"/>
                </a:lnTo>
                <a:lnTo>
                  <a:pt x="2285" y="161543"/>
                </a:lnTo>
                <a:lnTo>
                  <a:pt x="2666" y="161818"/>
                </a:lnTo>
                <a:lnTo>
                  <a:pt x="3047" y="161940"/>
                </a:lnTo>
                <a:lnTo>
                  <a:pt x="60959" y="161940"/>
                </a:lnTo>
                <a:lnTo>
                  <a:pt x="62615" y="160019"/>
                </a:lnTo>
                <a:lnTo>
                  <a:pt x="62996" y="159410"/>
                </a:lnTo>
                <a:lnTo>
                  <a:pt x="63127" y="158495"/>
                </a:lnTo>
                <a:lnTo>
                  <a:pt x="63377" y="157490"/>
                </a:lnTo>
                <a:lnTo>
                  <a:pt x="63508" y="156362"/>
                </a:lnTo>
                <a:lnTo>
                  <a:pt x="63626" y="155082"/>
                </a:lnTo>
                <a:lnTo>
                  <a:pt x="63626" y="152034"/>
                </a:lnTo>
                <a:lnTo>
                  <a:pt x="61472" y="144932"/>
                </a:lnTo>
                <a:lnTo>
                  <a:pt x="60959" y="144779"/>
                </a:lnTo>
                <a:close/>
              </a:path>
              <a:path w="64135" h="162560">
                <a:moveTo>
                  <a:pt x="40766" y="22494"/>
                </a:moveTo>
                <a:lnTo>
                  <a:pt x="26288" y="22494"/>
                </a:lnTo>
                <a:lnTo>
                  <a:pt x="26288" y="144779"/>
                </a:lnTo>
                <a:lnTo>
                  <a:pt x="40766" y="144779"/>
                </a:lnTo>
                <a:lnTo>
                  <a:pt x="40766" y="22494"/>
                </a:lnTo>
                <a:close/>
              </a:path>
              <a:path w="64135" h="162560">
                <a:moveTo>
                  <a:pt x="35432" y="0"/>
                </a:moveTo>
                <a:lnTo>
                  <a:pt x="31504" y="0"/>
                </a:lnTo>
                <a:lnTo>
                  <a:pt x="30860" y="152"/>
                </a:lnTo>
                <a:lnTo>
                  <a:pt x="30230" y="274"/>
                </a:lnTo>
                <a:lnTo>
                  <a:pt x="29218" y="518"/>
                </a:lnTo>
                <a:lnTo>
                  <a:pt x="28837" y="761"/>
                </a:lnTo>
                <a:lnTo>
                  <a:pt x="28456" y="914"/>
                </a:lnTo>
                <a:lnTo>
                  <a:pt x="28075" y="1036"/>
                </a:lnTo>
                <a:lnTo>
                  <a:pt x="27812" y="1280"/>
                </a:lnTo>
                <a:lnTo>
                  <a:pt x="27563" y="1523"/>
                </a:lnTo>
                <a:lnTo>
                  <a:pt x="1904" y="25786"/>
                </a:lnTo>
                <a:lnTo>
                  <a:pt x="512" y="28468"/>
                </a:lnTo>
                <a:lnTo>
                  <a:pt x="262" y="29108"/>
                </a:lnTo>
                <a:lnTo>
                  <a:pt x="131" y="29992"/>
                </a:lnTo>
                <a:lnTo>
                  <a:pt x="131" y="30998"/>
                </a:lnTo>
                <a:lnTo>
                  <a:pt x="0" y="31882"/>
                </a:lnTo>
                <a:lnTo>
                  <a:pt x="0" y="37978"/>
                </a:lnTo>
                <a:lnTo>
                  <a:pt x="131" y="39258"/>
                </a:lnTo>
                <a:lnTo>
                  <a:pt x="380" y="40538"/>
                </a:lnTo>
                <a:lnTo>
                  <a:pt x="643" y="41422"/>
                </a:lnTo>
                <a:lnTo>
                  <a:pt x="1024" y="41909"/>
                </a:lnTo>
                <a:lnTo>
                  <a:pt x="1405" y="42428"/>
                </a:lnTo>
                <a:lnTo>
                  <a:pt x="1904" y="42671"/>
                </a:lnTo>
                <a:lnTo>
                  <a:pt x="2548" y="42550"/>
                </a:lnTo>
                <a:lnTo>
                  <a:pt x="3179" y="42306"/>
                </a:lnTo>
                <a:lnTo>
                  <a:pt x="4072" y="41788"/>
                </a:lnTo>
                <a:lnTo>
                  <a:pt x="5084" y="41026"/>
                </a:lnTo>
                <a:lnTo>
                  <a:pt x="26288" y="22494"/>
                </a:lnTo>
                <a:lnTo>
                  <a:pt x="40766" y="22494"/>
                </a:lnTo>
                <a:lnTo>
                  <a:pt x="40766" y="2926"/>
                </a:lnTo>
                <a:lnTo>
                  <a:pt x="40648" y="2560"/>
                </a:lnTo>
                <a:lnTo>
                  <a:pt x="40517" y="2042"/>
                </a:lnTo>
                <a:lnTo>
                  <a:pt x="36457" y="152"/>
                </a:lnTo>
                <a:lnTo>
                  <a:pt x="35432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49879" y="1851659"/>
            <a:ext cx="2106168" cy="387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71846" y="1919081"/>
            <a:ext cx="450107" cy="138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5395" y="1908688"/>
            <a:ext cx="1036086" cy="1858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49879" y="2266188"/>
            <a:ext cx="8450580" cy="266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394" y="2318369"/>
            <a:ext cx="121285" cy="110489"/>
          </a:xfrm>
          <a:custGeom>
            <a:avLst/>
            <a:gdLst/>
            <a:ahLst/>
            <a:cxnLst/>
            <a:rect l="l" t="t" r="r" b="b"/>
            <a:pathLst>
              <a:path w="121285" h="110489">
                <a:moveTo>
                  <a:pt x="9774" y="0"/>
                </a:moveTo>
                <a:lnTo>
                  <a:pt x="6726" y="0"/>
                </a:lnTo>
                <a:lnTo>
                  <a:pt x="3428" y="396"/>
                </a:lnTo>
                <a:lnTo>
                  <a:pt x="2535" y="518"/>
                </a:lnTo>
                <a:lnTo>
                  <a:pt x="1904" y="761"/>
                </a:lnTo>
                <a:lnTo>
                  <a:pt x="1142" y="914"/>
                </a:lnTo>
                <a:lnTo>
                  <a:pt x="630" y="1280"/>
                </a:lnTo>
                <a:lnTo>
                  <a:pt x="380" y="1523"/>
                </a:lnTo>
                <a:lnTo>
                  <a:pt x="118" y="1920"/>
                </a:lnTo>
                <a:lnTo>
                  <a:pt x="0" y="2285"/>
                </a:lnTo>
                <a:lnTo>
                  <a:pt x="0" y="107594"/>
                </a:lnTo>
                <a:lnTo>
                  <a:pt x="1642" y="109118"/>
                </a:lnTo>
                <a:lnTo>
                  <a:pt x="2285" y="109362"/>
                </a:lnTo>
                <a:lnTo>
                  <a:pt x="3166" y="109484"/>
                </a:lnTo>
                <a:lnTo>
                  <a:pt x="6726" y="109880"/>
                </a:lnTo>
                <a:lnTo>
                  <a:pt x="9774" y="109880"/>
                </a:lnTo>
                <a:lnTo>
                  <a:pt x="11167" y="109727"/>
                </a:lnTo>
                <a:lnTo>
                  <a:pt x="13203" y="109484"/>
                </a:lnTo>
                <a:lnTo>
                  <a:pt x="14096" y="109362"/>
                </a:lnTo>
                <a:lnTo>
                  <a:pt x="14727" y="109118"/>
                </a:lnTo>
                <a:lnTo>
                  <a:pt x="15358" y="108965"/>
                </a:lnTo>
                <a:lnTo>
                  <a:pt x="15870" y="108722"/>
                </a:lnTo>
                <a:lnTo>
                  <a:pt x="16120" y="108356"/>
                </a:lnTo>
                <a:lnTo>
                  <a:pt x="16382" y="107960"/>
                </a:lnTo>
                <a:lnTo>
                  <a:pt x="16501" y="107594"/>
                </a:lnTo>
                <a:lnTo>
                  <a:pt x="16501" y="2285"/>
                </a:lnTo>
                <a:lnTo>
                  <a:pt x="14727" y="761"/>
                </a:lnTo>
                <a:lnTo>
                  <a:pt x="14096" y="518"/>
                </a:lnTo>
                <a:lnTo>
                  <a:pt x="13203" y="396"/>
                </a:lnTo>
                <a:lnTo>
                  <a:pt x="11167" y="152"/>
                </a:lnTo>
                <a:lnTo>
                  <a:pt x="9774" y="0"/>
                </a:lnTo>
                <a:close/>
              </a:path>
              <a:path w="121285" h="110489">
                <a:moveTo>
                  <a:pt x="56637" y="28955"/>
                </a:moveTo>
                <a:lnTo>
                  <a:pt x="51434" y="28955"/>
                </a:lnTo>
                <a:lnTo>
                  <a:pt x="50541" y="29108"/>
                </a:lnTo>
                <a:lnTo>
                  <a:pt x="49648" y="29230"/>
                </a:lnTo>
                <a:lnTo>
                  <a:pt x="48886" y="29352"/>
                </a:lnTo>
                <a:lnTo>
                  <a:pt x="48386" y="29596"/>
                </a:lnTo>
                <a:lnTo>
                  <a:pt x="47743" y="29870"/>
                </a:lnTo>
                <a:lnTo>
                  <a:pt x="47362" y="30114"/>
                </a:lnTo>
                <a:lnTo>
                  <a:pt x="47243" y="30479"/>
                </a:lnTo>
                <a:lnTo>
                  <a:pt x="46981" y="30754"/>
                </a:lnTo>
                <a:lnTo>
                  <a:pt x="46862" y="31120"/>
                </a:lnTo>
                <a:lnTo>
                  <a:pt x="46862" y="107716"/>
                </a:lnTo>
                <a:lnTo>
                  <a:pt x="46981" y="108082"/>
                </a:lnTo>
                <a:lnTo>
                  <a:pt x="47243" y="108356"/>
                </a:lnTo>
                <a:lnTo>
                  <a:pt x="47493" y="108722"/>
                </a:lnTo>
                <a:lnTo>
                  <a:pt x="47874" y="108965"/>
                </a:lnTo>
                <a:lnTo>
                  <a:pt x="48505" y="109240"/>
                </a:lnTo>
                <a:lnTo>
                  <a:pt x="49148" y="109362"/>
                </a:lnTo>
                <a:lnTo>
                  <a:pt x="49910" y="109606"/>
                </a:lnTo>
                <a:lnTo>
                  <a:pt x="50922" y="109727"/>
                </a:lnTo>
                <a:lnTo>
                  <a:pt x="51934" y="109880"/>
                </a:lnTo>
                <a:lnTo>
                  <a:pt x="57649" y="109880"/>
                </a:lnTo>
                <a:lnTo>
                  <a:pt x="58673" y="109727"/>
                </a:lnTo>
                <a:lnTo>
                  <a:pt x="59685" y="109606"/>
                </a:lnTo>
                <a:lnTo>
                  <a:pt x="60578" y="109362"/>
                </a:lnTo>
                <a:lnTo>
                  <a:pt x="61078" y="109240"/>
                </a:lnTo>
                <a:lnTo>
                  <a:pt x="61721" y="108965"/>
                </a:lnTo>
                <a:lnTo>
                  <a:pt x="62102" y="108722"/>
                </a:lnTo>
                <a:lnTo>
                  <a:pt x="62352" y="108356"/>
                </a:lnTo>
                <a:lnTo>
                  <a:pt x="62602" y="108082"/>
                </a:lnTo>
                <a:lnTo>
                  <a:pt x="62733" y="107716"/>
                </a:lnTo>
                <a:lnTo>
                  <a:pt x="62733" y="54376"/>
                </a:lnTo>
                <a:lnTo>
                  <a:pt x="67055" y="49529"/>
                </a:lnTo>
                <a:lnTo>
                  <a:pt x="71246" y="45994"/>
                </a:lnTo>
                <a:lnTo>
                  <a:pt x="75175" y="43586"/>
                </a:lnTo>
                <a:lnTo>
                  <a:pt x="78319" y="41544"/>
                </a:lnTo>
                <a:lnTo>
                  <a:pt x="61209" y="41544"/>
                </a:lnTo>
                <a:lnTo>
                  <a:pt x="61209" y="31120"/>
                </a:lnTo>
                <a:lnTo>
                  <a:pt x="61078" y="30754"/>
                </a:lnTo>
                <a:lnTo>
                  <a:pt x="60828" y="30479"/>
                </a:lnTo>
                <a:lnTo>
                  <a:pt x="60697" y="30114"/>
                </a:lnTo>
                <a:lnTo>
                  <a:pt x="60316" y="29870"/>
                </a:lnTo>
                <a:lnTo>
                  <a:pt x="59816" y="29596"/>
                </a:lnTo>
                <a:lnTo>
                  <a:pt x="59304" y="29352"/>
                </a:lnTo>
                <a:lnTo>
                  <a:pt x="58542" y="29230"/>
                </a:lnTo>
                <a:lnTo>
                  <a:pt x="57649" y="29108"/>
                </a:lnTo>
                <a:lnTo>
                  <a:pt x="56637" y="28955"/>
                </a:lnTo>
                <a:close/>
              </a:path>
              <a:path w="121285" h="110489">
                <a:moveTo>
                  <a:pt x="116625" y="39776"/>
                </a:moveTo>
                <a:lnTo>
                  <a:pt x="90165" y="39776"/>
                </a:lnTo>
                <a:lnTo>
                  <a:pt x="92832" y="40264"/>
                </a:lnTo>
                <a:lnTo>
                  <a:pt x="95249" y="41300"/>
                </a:lnTo>
                <a:lnTo>
                  <a:pt x="97535" y="42306"/>
                </a:lnTo>
                <a:lnTo>
                  <a:pt x="99440" y="43830"/>
                </a:lnTo>
                <a:lnTo>
                  <a:pt x="100833" y="45719"/>
                </a:lnTo>
                <a:lnTo>
                  <a:pt x="102357" y="47640"/>
                </a:lnTo>
                <a:lnTo>
                  <a:pt x="103500" y="49926"/>
                </a:lnTo>
                <a:lnTo>
                  <a:pt x="104262" y="52456"/>
                </a:lnTo>
                <a:lnTo>
                  <a:pt x="105024" y="55138"/>
                </a:lnTo>
                <a:lnTo>
                  <a:pt x="105405" y="58673"/>
                </a:lnTo>
                <a:lnTo>
                  <a:pt x="105405" y="107716"/>
                </a:lnTo>
                <a:lnTo>
                  <a:pt x="105536" y="108082"/>
                </a:lnTo>
                <a:lnTo>
                  <a:pt x="105786" y="108356"/>
                </a:lnTo>
                <a:lnTo>
                  <a:pt x="106036" y="108722"/>
                </a:lnTo>
                <a:lnTo>
                  <a:pt x="106417" y="108965"/>
                </a:lnTo>
                <a:lnTo>
                  <a:pt x="107060" y="109240"/>
                </a:lnTo>
                <a:lnTo>
                  <a:pt x="107560" y="109362"/>
                </a:lnTo>
                <a:lnTo>
                  <a:pt x="108453" y="109606"/>
                </a:lnTo>
                <a:lnTo>
                  <a:pt x="109465" y="109727"/>
                </a:lnTo>
                <a:lnTo>
                  <a:pt x="110489" y="109880"/>
                </a:lnTo>
                <a:lnTo>
                  <a:pt x="116204" y="109880"/>
                </a:lnTo>
                <a:lnTo>
                  <a:pt x="117216" y="109727"/>
                </a:lnTo>
                <a:lnTo>
                  <a:pt x="118228" y="109606"/>
                </a:lnTo>
                <a:lnTo>
                  <a:pt x="118990" y="109362"/>
                </a:lnTo>
                <a:lnTo>
                  <a:pt x="119633" y="109240"/>
                </a:lnTo>
                <a:lnTo>
                  <a:pt x="120133" y="108965"/>
                </a:lnTo>
                <a:lnTo>
                  <a:pt x="120514" y="108722"/>
                </a:lnTo>
                <a:lnTo>
                  <a:pt x="120776" y="108356"/>
                </a:lnTo>
                <a:lnTo>
                  <a:pt x="121026" y="108082"/>
                </a:lnTo>
                <a:lnTo>
                  <a:pt x="121157" y="107716"/>
                </a:lnTo>
                <a:lnTo>
                  <a:pt x="121157" y="55778"/>
                </a:lnTo>
                <a:lnTo>
                  <a:pt x="120645" y="51053"/>
                </a:lnTo>
                <a:lnTo>
                  <a:pt x="119633" y="47243"/>
                </a:lnTo>
                <a:lnTo>
                  <a:pt x="118609" y="43433"/>
                </a:lnTo>
                <a:lnTo>
                  <a:pt x="116835" y="40020"/>
                </a:lnTo>
                <a:lnTo>
                  <a:pt x="116625" y="39776"/>
                </a:lnTo>
                <a:close/>
              </a:path>
              <a:path w="121285" h="110489">
                <a:moveTo>
                  <a:pt x="96130" y="27828"/>
                </a:moveTo>
                <a:lnTo>
                  <a:pt x="85462" y="27828"/>
                </a:lnTo>
                <a:lnTo>
                  <a:pt x="80509" y="28834"/>
                </a:lnTo>
                <a:lnTo>
                  <a:pt x="75687" y="31120"/>
                </a:lnTo>
                <a:lnTo>
                  <a:pt x="70865" y="33284"/>
                </a:lnTo>
                <a:lnTo>
                  <a:pt x="66031" y="36850"/>
                </a:lnTo>
                <a:lnTo>
                  <a:pt x="61209" y="41544"/>
                </a:lnTo>
                <a:lnTo>
                  <a:pt x="78319" y="41544"/>
                </a:lnTo>
                <a:lnTo>
                  <a:pt x="79116" y="41026"/>
                </a:lnTo>
                <a:lnTo>
                  <a:pt x="83176" y="39776"/>
                </a:lnTo>
                <a:lnTo>
                  <a:pt x="116625" y="39776"/>
                </a:lnTo>
                <a:lnTo>
                  <a:pt x="114418" y="37216"/>
                </a:lnTo>
                <a:lnTo>
                  <a:pt x="112013" y="34289"/>
                </a:lnTo>
                <a:lnTo>
                  <a:pt x="108834" y="32003"/>
                </a:lnTo>
                <a:lnTo>
                  <a:pt x="104893" y="30358"/>
                </a:lnTo>
                <a:lnTo>
                  <a:pt x="100964" y="28590"/>
                </a:lnTo>
                <a:lnTo>
                  <a:pt x="96130" y="2782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939" y="2310627"/>
            <a:ext cx="403219" cy="118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83046" y="2327026"/>
            <a:ext cx="288035" cy="1023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8429" y="2310902"/>
            <a:ext cx="414527" cy="118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4585" y="2310627"/>
            <a:ext cx="1401836" cy="1477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43600" y="2310902"/>
            <a:ext cx="311150" cy="118745"/>
          </a:xfrm>
          <a:custGeom>
            <a:avLst/>
            <a:gdLst/>
            <a:ahLst/>
            <a:cxnLst/>
            <a:rect l="l" t="t" r="r" b="b"/>
            <a:pathLst>
              <a:path w="311150" h="118744">
                <a:moveTo>
                  <a:pt x="42306" y="35295"/>
                </a:moveTo>
                <a:lnTo>
                  <a:pt x="31241" y="35295"/>
                </a:lnTo>
                <a:lnTo>
                  <a:pt x="25786" y="36301"/>
                </a:lnTo>
                <a:lnTo>
                  <a:pt x="883" y="65379"/>
                </a:lnTo>
                <a:lnTo>
                  <a:pt x="0" y="71353"/>
                </a:lnTo>
                <a:lnTo>
                  <a:pt x="0" y="83301"/>
                </a:lnTo>
                <a:lnTo>
                  <a:pt x="640" y="88513"/>
                </a:lnTo>
                <a:lnTo>
                  <a:pt x="2042" y="93451"/>
                </a:lnTo>
                <a:lnTo>
                  <a:pt x="3291" y="98419"/>
                </a:lnTo>
                <a:lnTo>
                  <a:pt x="28834" y="118475"/>
                </a:lnTo>
                <a:lnTo>
                  <a:pt x="41026" y="118475"/>
                </a:lnTo>
                <a:lnTo>
                  <a:pt x="46360" y="117195"/>
                </a:lnTo>
                <a:lnTo>
                  <a:pt x="51175" y="114787"/>
                </a:lnTo>
                <a:lnTo>
                  <a:pt x="56144" y="112379"/>
                </a:lnTo>
                <a:lnTo>
                  <a:pt x="60838" y="109087"/>
                </a:lnTo>
                <a:lnTo>
                  <a:pt x="63470" y="106527"/>
                </a:lnTo>
                <a:lnTo>
                  <a:pt x="33771" y="106527"/>
                </a:lnTo>
                <a:lnTo>
                  <a:pt x="30358" y="105643"/>
                </a:lnTo>
                <a:lnTo>
                  <a:pt x="24780" y="102351"/>
                </a:lnTo>
                <a:lnTo>
                  <a:pt x="22616" y="100065"/>
                </a:lnTo>
                <a:lnTo>
                  <a:pt x="20970" y="97139"/>
                </a:lnTo>
                <a:lnTo>
                  <a:pt x="19293" y="94335"/>
                </a:lnTo>
                <a:lnTo>
                  <a:pt x="18166" y="91165"/>
                </a:lnTo>
                <a:lnTo>
                  <a:pt x="17404" y="87477"/>
                </a:lnTo>
                <a:lnTo>
                  <a:pt x="16763" y="83819"/>
                </a:lnTo>
                <a:lnTo>
                  <a:pt x="16520" y="80131"/>
                </a:lnTo>
                <a:lnTo>
                  <a:pt x="16520" y="72755"/>
                </a:lnTo>
                <a:lnTo>
                  <a:pt x="28315" y="49773"/>
                </a:lnTo>
                <a:lnTo>
                  <a:pt x="31120" y="48005"/>
                </a:lnTo>
                <a:lnTo>
                  <a:pt x="34533" y="47243"/>
                </a:lnTo>
                <a:lnTo>
                  <a:pt x="79369" y="47243"/>
                </a:lnTo>
                <a:lnTo>
                  <a:pt x="79369" y="46725"/>
                </a:lnTo>
                <a:lnTo>
                  <a:pt x="63489" y="46725"/>
                </a:lnTo>
                <a:lnTo>
                  <a:pt x="59435" y="42915"/>
                </a:lnTo>
                <a:lnTo>
                  <a:pt x="55260" y="40111"/>
                </a:lnTo>
                <a:lnTo>
                  <a:pt x="51053" y="38221"/>
                </a:lnTo>
                <a:lnTo>
                  <a:pt x="46878" y="36179"/>
                </a:lnTo>
                <a:lnTo>
                  <a:pt x="42306" y="35295"/>
                </a:lnTo>
                <a:close/>
              </a:path>
              <a:path w="311150" h="118744">
                <a:moveTo>
                  <a:pt x="79369" y="104759"/>
                </a:moveTo>
                <a:lnTo>
                  <a:pt x="65288" y="104759"/>
                </a:lnTo>
                <a:lnTo>
                  <a:pt x="65288" y="115183"/>
                </a:lnTo>
                <a:lnTo>
                  <a:pt x="65410" y="115549"/>
                </a:lnTo>
                <a:lnTo>
                  <a:pt x="65653" y="115945"/>
                </a:lnTo>
                <a:lnTo>
                  <a:pt x="66050" y="116189"/>
                </a:lnTo>
                <a:lnTo>
                  <a:pt x="66415" y="116433"/>
                </a:lnTo>
                <a:lnTo>
                  <a:pt x="66934" y="116707"/>
                </a:lnTo>
                <a:lnTo>
                  <a:pt x="67574" y="116951"/>
                </a:lnTo>
                <a:lnTo>
                  <a:pt x="68336" y="117073"/>
                </a:lnTo>
                <a:lnTo>
                  <a:pt x="69220" y="117195"/>
                </a:lnTo>
                <a:lnTo>
                  <a:pt x="70103" y="117347"/>
                </a:lnTo>
                <a:lnTo>
                  <a:pt x="74919" y="117347"/>
                </a:lnTo>
                <a:lnTo>
                  <a:pt x="75834" y="117195"/>
                </a:lnTo>
                <a:lnTo>
                  <a:pt x="76718" y="117073"/>
                </a:lnTo>
                <a:lnTo>
                  <a:pt x="79369" y="115549"/>
                </a:lnTo>
                <a:lnTo>
                  <a:pt x="79369" y="104759"/>
                </a:lnTo>
                <a:close/>
              </a:path>
              <a:path w="311150" h="118744">
                <a:moveTo>
                  <a:pt x="79369" y="47243"/>
                </a:moveTo>
                <a:lnTo>
                  <a:pt x="42915" y="47243"/>
                </a:lnTo>
                <a:lnTo>
                  <a:pt x="47122" y="48371"/>
                </a:lnTo>
                <a:lnTo>
                  <a:pt x="51053" y="50901"/>
                </a:lnTo>
                <a:lnTo>
                  <a:pt x="55107" y="53339"/>
                </a:lnTo>
                <a:lnTo>
                  <a:pt x="59192" y="56875"/>
                </a:lnTo>
                <a:lnTo>
                  <a:pt x="63489" y="61447"/>
                </a:lnTo>
                <a:lnTo>
                  <a:pt x="63489" y="91805"/>
                </a:lnTo>
                <a:lnTo>
                  <a:pt x="61081" y="94487"/>
                </a:lnTo>
                <a:lnTo>
                  <a:pt x="58673" y="96895"/>
                </a:lnTo>
                <a:lnTo>
                  <a:pt x="56387" y="98663"/>
                </a:lnTo>
                <a:lnTo>
                  <a:pt x="54223" y="100583"/>
                </a:lnTo>
                <a:lnTo>
                  <a:pt x="52059" y="102107"/>
                </a:lnTo>
                <a:lnTo>
                  <a:pt x="50048" y="103235"/>
                </a:lnTo>
                <a:lnTo>
                  <a:pt x="48005" y="104515"/>
                </a:lnTo>
                <a:lnTo>
                  <a:pt x="45963" y="105277"/>
                </a:lnTo>
                <a:lnTo>
                  <a:pt x="42031" y="106283"/>
                </a:lnTo>
                <a:lnTo>
                  <a:pt x="40020" y="106527"/>
                </a:lnTo>
                <a:lnTo>
                  <a:pt x="63470" y="106527"/>
                </a:lnTo>
                <a:lnTo>
                  <a:pt x="65288" y="104759"/>
                </a:lnTo>
                <a:lnTo>
                  <a:pt x="79369" y="104759"/>
                </a:lnTo>
                <a:lnTo>
                  <a:pt x="79369" y="47243"/>
                </a:lnTo>
                <a:close/>
              </a:path>
              <a:path w="311150" h="118744">
                <a:moveTo>
                  <a:pt x="73030" y="0"/>
                </a:moveTo>
                <a:lnTo>
                  <a:pt x="69860" y="0"/>
                </a:lnTo>
                <a:lnTo>
                  <a:pt x="68579" y="121"/>
                </a:lnTo>
                <a:lnTo>
                  <a:pt x="66537" y="365"/>
                </a:lnTo>
                <a:lnTo>
                  <a:pt x="65775" y="487"/>
                </a:lnTo>
                <a:lnTo>
                  <a:pt x="65166" y="761"/>
                </a:lnTo>
                <a:lnTo>
                  <a:pt x="64526" y="1005"/>
                </a:lnTo>
                <a:lnTo>
                  <a:pt x="64129" y="1249"/>
                </a:lnTo>
                <a:lnTo>
                  <a:pt x="63886" y="1645"/>
                </a:lnTo>
                <a:lnTo>
                  <a:pt x="63642" y="1889"/>
                </a:lnTo>
                <a:lnTo>
                  <a:pt x="63489" y="2285"/>
                </a:lnTo>
                <a:lnTo>
                  <a:pt x="63489" y="46725"/>
                </a:lnTo>
                <a:lnTo>
                  <a:pt x="79369" y="46725"/>
                </a:lnTo>
                <a:lnTo>
                  <a:pt x="79369" y="2285"/>
                </a:lnTo>
                <a:lnTo>
                  <a:pt x="79247" y="1889"/>
                </a:lnTo>
                <a:lnTo>
                  <a:pt x="79004" y="1645"/>
                </a:lnTo>
                <a:lnTo>
                  <a:pt x="78729" y="1249"/>
                </a:lnTo>
                <a:lnTo>
                  <a:pt x="74310" y="121"/>
                </a:lnTo>
                <a:lnTo>
                  <a:pt x="73030" y="0"/>
                </a:lnTo>
                <a:close/>
              </a:path>
              <a:path w="311150" h="118744">
                <a:moveTo>
                  <a:pt x="151637" y="35295"/>
                </a:moveTo>
                <a:lnTo>
                  <a:pt x="138440" y="35295"/>
                </a:lnTo>
                <a:lnTo>
                  <a:pt x="132709" y="36179"/>
                </a:lnTo>
                <a:lnTo>
                  <a:pt x="127650" y="38221"/>
                </a:lnTo>
                <a:lnTo>
                  <a:pt x="122560" y="40111"/>
                </a:lnTo>
                <a:lnTo>
                  <a:pt x="106314" y="59679"/>
                </a:lnTo>
                <a:lnTo>
                  <a:pt x="104393" y="64891"/>
                </a:lnTo>
                <a:lnTo>
                  <a:pt x="103388" y="70713"/>
                </a:lnTo>
                <a:lnTo>
                  <a:pt x="103388" y="84063"/>
                </a:lnTo>
                <a:lnTo>
                  <a:pt x="133228" y="117591"/>
                </a:lnTo>
                <a:lnTo>
                  <a:pt x="139445" y="118475"/>
                </a:lnTo>
                <a:lnTo>
                  <a:pt x="150632" y="118475"/>
                </a:lnTo>
                <a:lnTo>
                  <a:pt x="176021" y="113019"/>
                </a:lnTo>
                <a:lnTo>
                  <a:pt x="177180" y="112501"/>
                </a:lnTo>
                <a:lnTo>
                  <a:pt x="177424" y="112257"/>
                </a:lnTo>
                <a:lnTo>
                  <a:pt x="177789" y="111861"/>
                </a:lnTo>
                <a:lnTo>
                  <a:pt x="178064" y="111617"/>
                </a:lnTo>
                <a:lnTo>
                  <a:pt x="178307" y="111251"/>
                </a:lnTo>
                <a:lnTo>
                  <a:pt x="178551" y="110977"/>
                </a:lnTo>
                <a:lnTo>
                  <a:pt x="178704" y="110611"/>
                </a:lnTo>
                <a:lnTo>
                  <a:pt x="178826" y="110093"/>
                </a:lnTo>
                <a:lnTo>
                  <a:pt x="178948" y="109727"/>
                </a:lnTo>
                <a:lnTo>
                  <a:pt x="178948" y="109209"/>
                </a:lnTo>
                <a:lnTo>
                  <a:pt x="179069" y="108691"/>
                </a:lnTo>
                <a:lnTo>
                  <a:pt x="179069" y="107167"/>
                </a:lnTo>
                <a:lnTo>
                  <a:pt x="142890" y="107167"/>
                </a:lnTo>
                <a:lnTo>
                  <a:pt x="138440" y="106527"/>
                </a:lnTo>
                <a:lnTo>
                  <a:pt x="134873" y="105277"/>
                </a:lnTo>
                <a:lnTo>
                  <a:pt x="131185" y="103875"/>
                </a:lnTo>
                <a:lnTo>
                  <a:pt x="128259" y="102107"/>
                </a:lnTo>
                <a:lnTo>
                  <a:pt x="126126" y="99669"/>
                </a:lnTo>
                <a:lnTo>
                  <a:pt x="123840" y="97261"/>
                </a:lnTo>
                <a:lnTo>
                  <a:pt x="122163" y="94335"/>
                </a:lnTo>
                <a:lnTo>
                  <a:pt x="121279" y="91043"/>
                </a:lnTo>
                <a:lnTo>
                  <a:pt x="120274" y="87629"/>
                </a:lnTo>
                <a:lnTo>
                  <a:pt x="119755" y="83819"/>
                </a:lnTo>
                <a:lnTo>
                  <a:pt x="119755" y="79613"/>
                </a:lnTo>
                <a:lnTo>
                  <a:pt x="178186" y="79613"/>
                </a:lnTo>
                <a:lnTo>
                  <a:pt x="179710" y="79247"/>
                </a:lnTo>
                <a:lnTo>
                  <a:pt x="180837" y="78211"/>
                </a:lnTo>
                <a:lnTo>
                  <a:pt x="182117" y="77327"/>
                </a:lnTo>
                <a:lnTo>
                  <a:pt x="182758" y="75803"/>
                </a:lnTo>
                <a:lnTo>
                  <a:pt x="182758" y="69463"/>
                </a:lnTo>
                <a:lnTo>
                  <a:pt x="119755" y="69463"/>
                </a:lnTo>
                <a:lnTo>
                  <a:pt x="119877" y="66415"/>
                </a:lnTo>
                <a:lnTo>
                  <a:pt x="120517" y="63489"/>
                </a:lnTo>
                <a:lnTo>
                  <a:pt x="121676" y="60563"/>
                </a:lnTo>
                <a:lnTo>
                  <a:pt x="122681" y="57759"/>
                </a:lnTo>
                <a:lnTo>
                  <a:pt x="140086" y="46085"/>
                </a:lnTo>
                <a:lnTo>
                  <a:pt x="174092" y="46085"/>
                </a:lnTo>
                <a:lnTo>
                  <a:pt x="173857" y="45841"/>
                </a:lnTo>
                <a:lnTo>
                  <a:pt x="170809" y="42519"/>
                </a:lnTo>
                <a:lnTo>
                  <a:pt x="166877" y="39989"/>
                </a:lnTo>
                <a:lnTo>
                  <a:pt x="157368" y="36179"/>
                </a:lnTo>
                <a:lnTo>
                  <a:pt x="151637" y="35295"/>
                </a:lnTo>
                <a:close/>
              </a:path>
              <a:path w="311150" h="118744">
                <a:moveTo>
                  <a:pt x="177027" y="101467"/>
                </a:moveTo>
                <a:lnTo>
                  <a:pt x="175778" y="101467"/>
                </a:lnTo>
                <a:lnTo>
                  <a:pt x="174619" y="101711"/>
                </a:lnTo>
                <a:lnTo>
                  <a:pt x="173095" y="102351"/>
                </a:lnTo>
                <a:lnTo>
                  <a:pt x="171571" y="102869"/>
                </a:lnTo>
                <a:lnTo>
                  <a:pt x="169682" y="103631"/>
                </a:lnTo>
                <a:lnTo>
                  <a:pt x="167396" y="104241"/>
                </a:lnTo>
                <a:lnTo>
                  <a:pt x="164988" y="105003"/>
                </a:lnTo>
                <a:lnTo>
                  <a:pt x="162184" y="105643"/>
                </a:lnTo>
                <a:lnTo>
                  <a:pt x="155844" y="106923"/>
                </a:lnTo>
                <a:lnTo>
                  <a:pt x="152156" y="107167"/>
                </a:lnTo>
                <a:lnTo>
                  <a:pt x="179069" y="107167"/>
                </a:lnTo>
                <a:lnTo>
                  <a:pt x="179069" y="105003"/>
                </a:lnTo>
                <a:lnTo>
                  <a:pt x="178948" y="104241"/>
                </a:lnTo>
                <a:lnTo>
                  <a:pt x="178948" y="103479"/>
                </a:lnTo>
                <a:lnTo>
                  <a:pt x="178704" y="102991"/>
                </a:lnTo>
                <a:lnTo>
                  <a:pt x="178551" y="102595"/>
                </a:lnTo>
                <a:lnTo>
                  <a:pt x="178307" y="102229"/>
                </a:lnTo>
                <a:lnTo>
                  <a:pt x="178064" y="101955"/>
                </a:lnTo>
                <a:lnTo>
                  <a:pt x="177667" y="101711"/>
                </a:lnTo>
                <a:lnTo>
                  <a:pt x="177424" y="101589"/>
                </a:lnTo>
                <a:lnTo>
                  <a:pt x="177027" y="101467"/>
                </a:lnTo>
                <a:close/>
              </a:path>
              <a:path w="311150" h="118744">
                <a:moveTo>
                  <a:pt x="174092" y="46085"/>
                </a:moveTo>
                <a:lnTo>
                  <a:pt x="151637" y="46085"/>
                </a:lnTo>
                <a:lnTo>
                  <a:pt x="157490" y="48127"/>
                </a:lnTo>
                <a:lnTo>
                  <a:pt x="161300" y="52303"/>
                </a:lnTo>
                <a:lnTo>
                  <a:pt x="165232" y="56509"/>
                </a:lnTo>
                <a:lnTo>
                  <a:pt x="166999" y="62209"/>
                </a:lnTo>
                <a:lnTo>
                  <a:pt x="166877" y="69463"/>
                </a:lnTo>
                <a:lnTo>
                  <a:pt x="182758" y="69463"/>
                </a:lnTo>
                <a:lnTo>
                  <a:pt x="182758" y="66141"/>
                </a:lnTo>
                <a:lnTo>
                  <a:pt x="182117" y="61447"/>
                </a:lnTo>
                <a:lnTo>
                  <a:pt x="180593" y="57149"/>
                </a:lnTo>
                <a:lnTo>
                  <a:pt x="179191" y="52821"/>
                </a:lnTo>
                <a:lnTo>
                  <a:pt x="176905" y="49011"/>
                </a:lnTo>
                <a:lnTo>
                  <a:pt x="174092" y="46085"/>
                </a:lnTo>
                <a:close/>
              </a:path>
              <a:path w="311150" h="118744">
                <a:moveTo>
                  <a:pt x="204856" y="36423"/>
                </a:moveTo>
                <a:lnTo>
                  <a:pt x="198881" y="36423"/>
                </a:lnTo>
                <a:lnTo>
                  <a:pt x="197876" y="36575"/>
                </a:lnTo>
                <a:lnTo>
                  <a:pt x="196839" y="36575"/>
                </a:lnTo>
                <a:lnTo>
                  <a:pt x="196077" y="36697"/>
                </a:lnTo>
                <a:lnTo>
                  <a:pt x="195468" y="36941"/>
                </a:lnTo>
                <a:lnTo>
                  <a:pt x="194828" y="37063"/>
                </a:lnTo>
                <a:lnTo>
                  <a:pt x="194431" y="37337"/>
                </a:lnTo>
                <a:lnTo>
                  <a:pt x="194188" y="37703"/>
                </a:lnTo>
                <a:lnTo>
                  <a:pt x="193944" y="38099"/>
                </a:lnTo>
                <a:lnTo>
                  <a:pt x="193791" y="38465"/>
                </a:lnTo>
                <a:lnTo>
                  <a:pt x="193791" y="39745"/>
                </a:lnTo>
                <a:lnTo>
                  <a:pt x="193944" y="40111"/>
                </a:lnTo>
                <a:lnTo>
                  <a:pt x="194066" y="40629"/>
                </a:lnTo>
                <a:lnTo>
                  <a:pt x="194309" y="41147"/>
                </a:lnTo>
                <a:lnTo>
                  <a:pt x="194431" y="41757"/>
                </a:lnTo>
                <a:lnTo>
                  <a:pt x="194706" y="42397"/>
                </a:lnTo>
                <a:lnTo>
                  <a:pt x="224027" y="114299"/>
                </a:lnTo>
                <a:lnTo>
                  <a:pt x="224271" y="114909"/>
                </a:lnTo>
                <a:lnTo>
                  <a:pt x="225033" y="115671"/>
                </a:lnTo>
                <a:lnTo>
                  <a:pt x="225551" y="116067"/>
                </a:lnTo>
                <a:lnTo>
                  <a:pt x="226192" y="116433"/>
                </a:lnTo>
                <a:lnTo>
                  <a:pt x="226954" y="116707"/>
                </a:lnTo>
                <a:lnTo>
                  <a:pt x="227716" y="116829"/>
                </a:lnTo>
                <a:lnTo>
                  <a:pt x="228843" y="117073"/>
                </a:lnTo>
                <a:lnTo>
                  <a:pt x="230123" y="117195"/>
                </a:lnTo>
                <a:lnTo>
                  <a:pt x="231404" y="117347"/>
                </a:lnTo>
                <a:lnTo>
                  <a:pt x="238384" y="117347"/>
                </a:lnTo>
                <a:lnTo>
                  <a:pt x="239664" y="117195"/>
                </a:lnTo>
                <a:lnTo>
                  <a:pt x="242072" y="116951"/>
                </a:lnTo>
                <a:lnTo>
                  <a:pt x="242834" y="116707"/>
                </a:lnTo>
                <a:lnTo>
                  <a:pt x="250582" y="102473"/>
                </a:lnTo>
                <a:lnTo>
                  <a:pt x="235457" y="102473"/>
                </a:lnTo>
                <a:lnTo>
                  <a:pt x="235092" y="101467"/>
                </a:lnTo>
                <a:lnTo>
                  <a:pt x="210708" y="39105"/>
                </a:lnTo>
                <a:lnTo>
                  <a:pt x="210433" y="38587"/>
                </a:lnTo>
                <a:lnTo>
                  <a:pt x="210190" y="38221"/>
                </a:lnTo>
                <a:lnTo>
                  <a:pt x="209946" y="37825"/>
                </a:lnTo>
                <a:lnTo>
                  <a:pt x="209671" y="37581"/>
                </a:lnTo>
                <a:lnTo>
                  <a:pt x="209184" y="37185"/>
                </a:lnTo>
                <a:lnTo>
                  <a:pt x="208544" y="37063"/>
                </a:lnTo>
                <a:lnTo>
                  <a:pt x="207904" y="36819"/>
                </a:lnTo>
                <a:lnTo>
                  <a:pt x="207142" y="36697"/>
                </a:lnTo>
                <a:lnTo>
                  <a:pt x="205983" y="36575"/>
                </a:lnTo>
                <a:lnTo>
                  <a:pt x="204856" y="36423"/>
                </a:lnTo>
                <a:close/>
              </a:path>
              <a:path w="311150" h="118744">
                <a:moveTo>
                  <a:pt x="271271" y="36423"/>
                </a:moveTo>
                <a:lnTo>
                  <a:pt x="265419" y="36423"/>
                </a:lnTo>
                <a:lnTo>
                  <a:pt x="264413" y="36575"/>
                </a:lnTo>
                <a:lnTo>
                  <a:pt x="263286" y="36697"/>
                </a:lnTo>
                <a:lnTo>
                  <a:pt x="262524" y="36819"/>
                </a:lnTo>
                <a:lnTo>
                  <a:pt x="261884" y="37063"/>
                </a:lnTo>
                <a:lnTo>
                  <a:pt x="261244" y="37185"/>
                </a:lnTo>
                <a:lnTo>
                  <a:pt x="260847" y="37581"/>
                </a:lnTo>
                <a:lnTo>
                  <a:pt x="260482" y="37825"/>
                </a:lnTo>
                <a:lnTo>
                  <a:pt x="260085" y="38221"/>
                </a:lnTo>
                <a:lnTo>
                  <a:pt x="259963" y="38587"/>
                </a:lnTo>
                <a:lnTo>
                  <a:pt x="259841" y="39105"/>
                </a:lnTo>
                <a:lnTo>
                  <a:pt x="235701" y="101467"/>
                </a:lnTo>
                <a:lnTo>
                  <a:pt x="235457" y="102473"/>
                </a:lnTo>
                <a:lnTo>
                  <a:pt x="250582" y="102473"/>
                </a:lnTo>
                <a:lnTo>
                  <a:pt x="275081" y="42397"/>
                </a:lnTo>
                <a:lnTo>
                  <a:pt x="275203" y="42031"/>
                </a:lnTo>
                <a:lnTo>
                  <a:pt x="275325" y="41635"/>
                </a:lnTo>
                <a:lnTo>
                  <a:pt x="275478" y="41269"/>
                </a:lnTo>
                <a:lnTo>
                  <a:pt x="275600" y="40995"/>
                </a:lnTo>
                <a:lnTo>
                  <a:pt x="275722" y="40629"/>
                </a:lnTo>
                <a:lnTo>
                  <a:pt x="275722" y="40385"/>
                </a:lnTo>
                <a:lnTo>
                  <a:pt x="275843" y="40111"/>
                </a:lnTo>
                <a:lnTo>
                  <a:pt x="275843" y="39349"/>
                </a:lnTo>
                <a:lnTo>
                  <a:pt x="275965" y="39105"/>
                </a:lnTo>
                <a:lnTo>
                  <a:pt x="275965" y="38465"/>
                </a:lnTo>
                <a:lnTo>
                  <a:pt x="274441" y="36941"/>
                </a:lnTo>
                <a:lnTo>
                  <a:pt x="273954" y="36697"/>
                </a:lnTo>
                <a:lnTo>
                  <a:pt x="273192" y="36575"/>
                </a:lnTo>
                <a:lnTo>
                  <a:pt x="272155" y="36575"/>
                </a:lnTo>
                <a:lnTo>
                  <a:pt x="271271" y="36423"/>
                </a:lnTo>
                <a:close/>
              </a:path>
              <a:path w="311150" h="118744">
                <a:moveTo>
                  <a:pt x="304281" y="36423"/>
                </a:moveTo>
                <a:lnTo>
                  <a:pt x="298582" y="36423"/>
                </a:lnTo>
                <a:lnTo>
                  <a:pt x="297576" y="36575"/>
                </a:lnTo>
                <a:lnTo>
                  <a:pt x="296539" y="36697"/>
                </a:lnTo>
                <a:lnTo>
                  <a:pt x="295777" y="36941"/>
                </a:lnTo>
                <a:lnTo>
                  <a:pt x="295137" y="37063"/>
                </a:lnTo>
                <a:lnTo>
                  <a:pt x="294528" y="37337"/>
                </a:lnTo>
                <a:lnTo>
                  <a:pt x="294131" y="37581"/>
                </a:lnTo>
                <a:lnTo>
                  <a:pt x="293888" y="37947"/>
                </a:lnTo>
                <a:lnTo>
                  <a:pt x="293613" y="38343"/>
                </a:lnTo>
                <a:lnTo>
                  <a:pt x="293491" y="38587"/>
                </a:lnTo>
                <a:lnTo>
                  <a:pt x="293491" y="115183"/>
                </a:lnTo>
                <a:lnTo>
                  <a:pt x="293613" y="115549"/>
                </a:lnTo>
                <a:lnTo>
                  <a:pt x="293888" y="115823"/>
                </a:lnTo>
                <a:lnTo>
                  <a:pt x="294131" y="116189"/>
                </a:lnTo>
                <a:lnTo>
                  <a:pt x="294528" y="116433"/>
                </a:lnTo>
                <a:lnTo>
                  <a:pt x="295137" y="116707"/>
                </a:lnTo>
                <a:lnTo>
                  <a:pt x="295777" y="116829"/>
                </a:lnTo>
                <a:lnTo>
                  <a:pt x="296539" y="117073"/>
                </a:lnTo>
                <a:lnTo>
                  <a:pt x="297576" y="117195"/>
                </a:lnTo>
                <a:lnTo>
                  <a:pt x="298582" y="117347"/>
                </a:lnTo>
                <a:lnTo>
                  <a:pt x="304281" y="117347"/>
                </a:lnTo>
                <a:lnTo>
                  <a:pt x="305318" y="117195"/>
                </a:lnTo>
                <a:lnTo>
                  <a:pt x="306323" y="117073"/>
                </a:lnTo>
                <a:lnTo>
                  <a:pt x="307207" y="116829"/>
                </a:lnTo>
                <a:lnTo>
                  <a:pt x="307726" y="116707"/>
                </a:lnTo>
                <a:lnTo>
                  <a:pt x="308366" y="116433"/>
                </a:lnTo>
                <a:lnTo>
                  <a:pt x="308731" y="116189"/>
                </a:lnTo>
                <a:lnTo>
                  <a:pt x="309006" y="115823"/>
                </a:lnTo>
                <a:lnTo>
                  <a:pt x="309250" y="115549"/>
                </a:lnTo>
                <a:lnTo>
                  <a:pt x="309371" y="115183"/>
                </a:lnTo>
                <a:lnTo>
                  <a:pt x="309371" y="38587"/>
                </a:lnTo>
                <a:lnTo>
                  <a:pt x="307207" y="36941"/>
                </a:lnTo>
                <a:lnTo>
                  <a:pt x="306323" y="36697"/>
                </a:lnTo>
                <a:lnTo>
                  <a:pt x="305318" y="36575"/>
                </a:lnTo>
                <a:lnTo>
                  <a:pt x="304281" y="36423"/>
                </a:lnTo>
                <a:close/>
              </a:path>
              <a:path w="311150" h="118744">
                <a:moveTo>
                  <a:pt x="305196" y="5181"/>
                </a:moveTo>
                <a:lnTo>
                  <a:pt x="297698" y="5181"/>
                </a:lnTo>
                <a:lnTo>
                  <a:pt x="295137" y="5821"/>
                </a:lnTo>
                <a:lnTo>
                  <a:pt x="293766" y="6979"/>
                </a:lnTo>
                <a:lnTo>
                  <a:pt x="292364" y="8229"/>
                </a:lnTo>
                <a:lnTo>
                  <a:pt x="291602" y="10393"/>
                </a:lnTo>
                <a:lnTo>
                  <a:pt x="291602" y="16885"/>
                </a:lnTo>
                <a:lnTo>
                  <a:pt x="292364" y="19049"/>
                </a:lnTo>
                <a:lnTo>
                  <a:pt x="293766" y="20177"/>
                </a:lnTo>
                <a:lnTo>
                  <a:pt x="295015" y="21335"/>
                </a:lnTo>
                <a:lnTo>
                  <a:pt x="297576" y="21823"/>
                </a:lnTo>
                <a:lnTo>
                  <a:pt x="305043" y="21823"/>
                </a:lnTo>
                <a:lnTo>
                  <a:pt x="307726" y="21335"/>
                </a:lnTo>
                <a:lnTo>
                  <a:pt x="309128" y="20177"/>
                </a:lnTo>
                <a:lnTo>
                  <a:pt x="310530" y="18897"/>
                </a:lnTo>
                <a:lnTo>
                  <a:pt x="311139" y="16763"/>
                </a:lnTo>
                <a:lnTo>
                  <a:pt x="311139" y="10271"/>
                </a:lnTo>
                <a:lnTo>
                  <a:pt x="310530" y="8107"/>
                </a:lnTo>
                <a:lnTo>
                  <a:pt x="309128" y="6979"/>
                </a:lnTo>
                <a:lnTo>
                  <a:pt x="307726" y="5821"/>
                </a:lnTo>
                <a:lnTo>
                  <a:pt x="305196" y="518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6172" y="2346198"/>
            <a:ext cx="200660" cy="106045"/>
          </a:xfrm>
          <a:custGeom>
            <a:avLst/>
            <a:gdLst/>
            <a:ahLst/>
            <a:cxnLst/>
            <a:rect l="l" t="t" r="r" b="b"/>
            <a:pathLst>
              <a:path w="200659" h="106044">
                <a:moveTo>
                  <a:pt x="48249" y="0"/>
                </a:moveTo>
                <a:lnTo>
                  <a:pt x="35051" y="0"/>
                </a:lnTo>
                <a:lnTo>
                  <a:pt x="29321" y="883"/>
                </a:lnTo>
                <a:lnTo>
                  <a:pt x="24262" y="2926"/>
                </a:lnTo>
                <a:lnTo>
                  <a:pt x="19171" y="4815"/>
                </a:lnTo>
                <a:lnTo>
                  <a:pt x="2926" y="24383"/>
                </a:lnTo>
                <a:lnTo>
                  <a:pt x="1005" y="29596"/>
                </a:lnTo>
                <a:lnTo>
                  <a:pt x="0" y="35417"/>
                </a:lnTo>
                <a:lnTo>
                  <a:pt x="0" y="48767"/>
                </a:lnTo>
                <a:lnTo>
                  <a:pt x="29839" y="82295"/>
                </a:lnTo>
                <a:lnTo>
                  <a:pt x="36057" y="83179"/>
                </a:lnTo>
                <a:lnTo>
                  <a:pt x="47243" y="83179"/>
                </a:lnTo>
                <a:lnTo>
                  <a:pt x="72633" y="77723"/>
                </a:lnTo>
                <a:lnTo>
                  <a:pt x="73792" y="77205"/>
                </a:lnTo>
                <a:lnTo>
                  <a:pt x="74035" y="76961"/>
                </a:lnTo>
                <a:lnTo>
                  <a:pt x="74401" y="76565"/>
                </a:lnTo>
                <a:lnTo>
                  <a:pt x="74675" y="76321"/>
                </a:lnTo>
                <a:lnTo>
                  <a:pt x="74919" y="75956"/>
                </a:lnTo>
                <a:lnTo>
                  <a:pt x="75163" y="75681"/>
                </a:lnTo>
                <a:lnTo>
                  <a:pt x="75316" y="75316"/>
                </a:lnTo>
                <a:lnTo>
                  <a:pt x="75437" y="74797"/>
                </a:lnTo>
                <a:lnTo>
                  <a:pt x="75559" y="74432"/>
                </a:lnTo>
                <a:lnTo>
                  <a:pt x="75559" y="73913"/>
                </a:lnTo>
                <a:lnTo>
                  <a:pt x="75681" y="73395"/>
                </a:lnTo>
                <a:lnTo>
                  <a:pt x="75681" y="71871"/>
                </a:lnTo>
                <a:lnTo>
                  <a:pt x="39502" y="71871"/>
                </a:lnTo>
                <a:lnTo>
                  <a:pt x="35051" y="71231"/>
                </a:lnTo>
                <a:lnTo>
                  <a:pt x="31485" y="69982"/>
                </a:lnTo>
                <a:lnTo>
                  <a:pt x="27797" y="68579"/>
                </a:lnTo>
                <a:lnTo>
                  <a:pt x="24871" y="66812"/>
                </a:lnTo>
                <a:lnTo>
                  <a:pt x="22738" y="64373"/>
                </a:lnTo>
                <a:lnTo>
                  <a:pt x="20452" y="61965"/>
                </a:lnTo>
                <a:lnTo>
                  <a:pt x="18775" y="59039"/>
                </a:lnTo>
                <a:lnTo>
                  <a:pt x="17891" y="55747"/>
                </a:lnTo>
                <a:lnTo>
                  <a:pt x="16885" y="52334"/>
                </a:lnTo>
                <a:lnTo>
                  <a:pt x="16367" y="48524"/>
                </a:lnTo>
                <a:lnTo>
                  <a:pt x="16367" y="44317"/>
                </a:lnTo>
                <a:lnTo>
                  <a:pt x="74797" y="44317"/>
                </a:lnTo>
                <a:lnTo>
                  <a:pt x="76321" y="43952"/>
                </a:lnTo>
                <a:lnTo>
                  <a:pt x="77449" y="42915"/>
                </a:lnTo>
                <a:lnTo>
                  <a:pt x="78729" y="42031"/>
                </a:lnTo>
                <a:lnTo>
                  <a:pt x="79369" y="40507"/>
                </a:lnTo>
                <a:lnTo>
                  <a:pt x="79369" y="34168"/>
                </a:lnTo>
                <a:lnTo>
                  <a:pt x="16367" y="34168"/>
                </a:lnTo>
                <a:lnTo>
                  <a:pt x="16489" y="31120"/>
                </a:lnTo>
                <a:lnTo>
                  <a:pt x="17129" y="28193"/>
                </a:lnTo>
                <a:lnTo>
                  <a:pt x="18287" y="25267"/>
                </a:lnTo>
                <a:lnTo>
                  <a:pt x="19293" y="22463"/>
                </a:lnTo>
                <a:lnTo>
                  <a:pt x="36697" y="10789"/>
                </a:lnTo>
                <a:lnTo>
                  <a:pt x="70704" y="10789"/>
                </a:lnTo>
                <a:lnTo>
                  <a:pt x="70469" y="10546"/>
                </a:lnTo>
                <a:lnTo>
                  <a:pt x="67421" y="7223"/>
                </a:lnTo>
                <a:lnTo>
                  <a:pt x="63489" y="4693"/>
                </a:lnTo>
                <a:lnTo>
                  <a:pt x="53980" y="883"/>
                </a:lnTo>
                <a:lnTo>
                  <a:pt x="48249" y="0"/>
                </a:lnTo>
                <a:close/>
              </a:path>
              <a:path w="200659" h="106044">
                <a:moveTo>
                  <a:pt x="73639" y="66172"/>
                </a:moveTo>
                <a:lnTo>
                  <a:pt x="72389" y="66172"/>
                </a:lnTo>
                <a:lnTo>
                  <a:pt x="71231" y="66415"/>
                </a:lnTo>
                <a:lnTo>
                  <a:pt x="69707" y="67055"/>
                </a:lnTo>
                <a:lnTo>
                  <a:pt x="68183" y="67574"/>
                </a:lnTo>
                <a:lnTo>
                  <a:pt x="66293" y="68336"/>
                </a:lnTo>
                <a:lnTo>
                  <a:pt x="64007" y="68945"/>
                </a:lnTo>
                <a:lnTo>
                  <a:pt x="61600" y="69707"/>
                </a:lnTo>
                <a:lnTo>
                  <a:pt x="58795" y="70347"/>
                </a:lnTo>
                <a:lnTo>
                  <a:pt x="52456" y="71627"/>
                </a:lnTo>
                <a:lnTo>
                  <a:pt x="48767" y="71871"/>
                </a:lnTo>
                <a:lnTo>
                  <a:pt x="75681" y="71871"/>
                </a:lnTo>
                <a:lnTo>
                  <a:pt x="75681" y="69707"/>
                </a:lnTo>
                <a:lnTo>
                  <a:pt x="75559" y="68945"/>
                </a:lnTo>
                <a:lnTo>
                  <a:pt x="75559" y="68183"/>
                </a:lnTo>
                <a:lnTo>
                  <a:pt x="75316" y="67696"/>
                </a:lnTo>
                <a:lnTo>
                  <a:pt x="75163" y="67299"/>
                </a:lnTo>
                <a:lnTo>
                  <a:pt x="74919" y="66934"/>
                </a:lnTo>
                <a:lnTo>
                  <a:pt x="74675" y="66659"/>
                </a:lnTo>
                <a:lnTo>
                  <a:pt x="74279" y="66415"/>
                </a:lnTo>
                <a:lnTo>
                  <a:pt x="74035" y="66293"/>
                </a:lnTo>
                <a:lnTo>
                  <a:pt x="73639" y="66172"/>
                </a:lnTo>
                <a:close/>
              </a:path>
              <a:path w="200659" h="106044">
                <a:moveTo>
                  <a:pt x="70704" y="10789"/>
                </a:moveTo>
                <a:lnTo>
                  <a:pt x="48249" y="10789"/>
                </a:lnTo>
                <a:lnTo>
                  <a:pt x="54101" y="12832"/>
                </a:lnTo>
                <a:lnTo>
                  <a:pt x="57911" y="17007"/>
                </a:lnTo>
                <a:lnTo>
                  <a:pt x="61843" y="21214"/>
                </a:lnTo>
                <a:lnTo>
                  <a:pt x="63611" y="26913"/>
                </a:lnTo>
                <a:lnTo>
                  <a:pt x="63489" y="34168"/>
                </a:lnTo>
                <a:lnTo>
                  <a:pt x="79369" y="34168"/>
                </a:lnTo>
                <a:lnTo>
                  <a:pt x="79369" y="30845"/>
                </a:lnTo>
                <a:lnTo>
                  <a:pt x="78729" y="26151"/>
                </a:lnTo>
                <a:lnTo>
                  <a:pt x="77205" y="21854"/>
                </a:lnTo>
                <a:lnTo>
                  <a:pt x="75803" y="17525"/>
                </a:lnTo>
                <a:lnTo>
                  <a:pt x="73517" y="13715"/>
                </a:lnTo>
                <a:lnTo>
                  <a:pt x="70704" y="10789"/>
                </a:lnTo>
                <a:close/>
              </a:path>
              <a:path w="200659" h="106044">
                <a:moveTo>
                  <a:pt x="99821" y="64769"/>
                </a:moveTo>
                <a:lnTo>
                  <a:pt x="98663" y="64769"/>
                </a:lnTo>
                <a:lnTo>
                  <a:pt x="98297" y="64891"/>
                </a:lnTo>
                <a:lnTo>
                  <a:pt x="97901" y="65135"/>
                </a:lnTo>
                <a:lnTo>
                  <a:pt x="97535" y="65288"/>
                </a:lnTo>
                <a:lnTo>
                  <a:pt x="97261" y="65653"/>
                </a:lnTo>
                <a:lnTo>
                  <a:pt x="97017" y="66050"/>
                </a:lnTo>
                <a:lnTo>
                  <a:pt x="96773" y="67055"/>
                </a:lnTo>
                <a:lnTo>
                  <a:pt x="96652" y="67817"/>
                </a:lnTo>
                <a:lnTo>
                  <a:pt x="96499" y="68579"/>
                </a:lnTo>
                <a:lnTo>
                  <a:pt x="96394" y="69341"/>
                </a:lnTo>
                <a:lnTo>
                  <a:pt x="96377" y="72268"/>
                </a:lnTo>
                <a:lnTo>
                  <a:pt x="96499" y="73670"/>
                </a:lnTo>
                <a:lnTo>
                  <a:pt x="96895" y="74675"/>
                </a:lnTo>
                <a:lnTo>
                  <a:pt x="97139" y="75681"/>
                </a:lnTo>
                <a:lnTo>
                  <a:pt x="97657" y="76443"/>
                </a:lnTo>
                <a:lnTo>
                  <a:pt x="98419" y="76961"/>
                </a:lnTo>
                <a:lnTo>
                  <a:pt x="99181" y="77602"/>
                </a:lnTo>
                <a:lnTo>
                  <a:pt x="100187" y="78242"/>
                </a:lnTo>
                <a:lnTo>
                  <a:pt x="101711" y="78851"/>
                </a:lnTo>
                <a:lnTo>
                  <a:pt x="103235" y="79613"/>
                </a:lnTo>
                <a:lnTo>
                  <a:pt x="105155" y="80253"/>
                </a:lnTo>
                <a:lnTo>
                  <a:pt x="107441" y="80893"/>
                </a:lnTo>
                <a:lnTo>
                  <a:pt x="109606" y="81533"/>
                </a:lnTo>
                <a:lnTo>
                  <a:pt x="112135" y="82052"/>
                </a:lnTo>
                <a:lnTo>
                  <a:pt x="114787" y="82539"/>
                </a:lnTo>
                <a:lnTo>
                  <a:pt x="117591" y="82936"/>
                </a:lnTo>
                <a:lnTo>
                  <a:pt x="120517" y="83179"/>
                </a:lnTo>
                <a:lnTo>
                  <a:pt x="128656" y="83179"/>
                </a:lnTo>
                <a:lnTo>
                  <a:pt x="153553" y="71993"/>
                </a:lnTo>
                <a:lnTo>
                  <a:pt x="120395" y="71993"/>
                </a:lnTo>
                <a:lnTo>
                  <a:pt x="117226" y="71627"/>
                </a:lnTo>
                <a:lnTo>
                  <a:pt x="111617" y="70103"/>
                </a:lnTo>
                <a:lnTo>
                  <a:pt x="109331" y="69341"/>
                </a:lnTo>
                <a:lnTo>
                  <a:pt x="105277" y="67574"/>
                </a:lnTo>
                <a:lnTo>
                  <a:pt x="103631" y="66659"/>
                </a:lnTo>
                <a:lnTo>
                  <a:pt x="100827" y="65135"/>
                </a:lnTo>
                <a:lnTo>
                  <a:pt x="99821" y="64769"/>
                </a:lnTo>
                <a:close/>
              </a:path>
              <a:path w="200659" h="106044">
                <a:moveTo>
                  <a:pt x="132191" y="0"/>
                </a:moveTo>
                <a:lnTo>
                  <a:pt x="124693" y="0"/>
                </a:lnTo>
                <a:lnTo>
                  <a:pt x="120121" y="640"/>
                </a:lnTo>
                <a:lnTo>
                  <a:pt x="116189" y="1767"/>
                </a:lnTo>
                <a:lnTo>
                  <a:pt x="112257" y="3047"/>
                </a:lnTo>
                <a:lnTo>
                  <a:pt x="108965" y="4693"/>
                </a:lnTo>
                <a:lnTo>
                  <a:pt x="106405" y="6736"/>
                </a:lnTo>
                <a:lnTo>
                  <a:pt x="103753" y="8747"/>
                </a:lnTo>
                <a:lnTo>
                  <a:pt x="101833" y="11186"/>
                </a:lnTo>
                <a:lnTo>
                  <a:pt x="100462" y="13837"/>
                </a:lnTo>
                <a:lnTo>
                  <a:pt x="99181" y="16642"/>
                </a:lnTo>
                <a:lnTo>
                  <a:pt x="98541" y="19415"/>
                </a:lnTo>
                <a:lnTo>
                  <a:pt x="98541" y="25786"/>
                </a:lnTo>
                <a:lnTo>
                  <a:pt x="112257" y="41666"/>
                </a:lnTo>
                <a:lnTo>
                  <a:pt x="114787" y="42915"/>
                </a:lnTo>
                <a:lnTo>
                  <a:pt x="117469" y="43952"/>
                </a:lnTo>
                <a:lnTo>
                  <a:pt x="120274" y="44957"/>
                </a:lnTo>
                <a:lnTo>
                  <a:pt x="122925" y="45841"/>
                </a:lnTo>
                <a:lnTo>
                  <a:pt x="125608" y="46847"/>
                </a:lnTo>
                <a:lnTo>
                  <a:pt x="141853" y="57790"/>
                </a:lnTo>
                <a:lnTo>
                  <a:pt x="141853" y="61965"/>
                </a:lnTo>
                <a:lnTo>
                  <a:pt x="131185" y="71231"/>
                </a:lnTo>
                <a:lnTo>
                  <a:pt x="129021" y="71749"/>
                </a:lnTo>
                <a:lnTo>
                  <a:pt x="126613" y="71993"/>
                </a:lnTo>
                <a:lnTo>
                  <a:pt x="153553" y="71993"/>
                </a:lnTo>
                <a:lnTo>
                  <a:pt x="156697" y="66172"/>
                </a:lnTo>
                <a:lnTo>
                  <a:pt x="157459" y="62727"/>
                </a:lnTo>
                <a:lnTo>
                  <a:pt x="157459" y="55625"/>
                </a:lnTo>
                <a:lnTo>
                  <a:pt x="143621" y="40142"/>
                </a:lnTo>
                <a:lnTo>
                  <a:pt x="140969" y="38861"/>
                </a:lnTo>
                <a:lnTo>
                  <a:pt x="135514" y="36819"/>
                </a:lnTo>
                <a:lnTo>
                  <a:pt x="127497" y="34168"/>
                </a:lnTo>
                <a:lnTo>
                  <a:pt x="124967" y="33284"/>
                </a:lnTo>
                <a:lnTo>
                  <a:pt x="113659" y="23865"/>
                </a:lnTo>
                <a:lnTo>
                  <a:pt x="113659" y="20055"/>
                </a:lnTo>
                <a:lnTo>
                  <a:pt x="117591" y="13837"/>
                </a:lnTo>
                <a:lnTo>
                  <a:pt x="118993" y="12832"/>
                </a:lnTo>
                <a:lnTo>
                  <a:pt x="120639" y="12070"/>
                </a:lnTo>
                <a:lnTo>
                  <a:pt x="124693" y="11033"/>
                </a:lnTo>
                <a:lnTo>
                  <a:pt x="127132" y="10789"/>
                </a:lnTo>
                <a:lnTo>
                  <a:pt x="153040" y="10789"/>
                </a:lnTo>
                <a:lnTo>
                  <a:pt x="153040" y="9387"/>
                </a:lnTo>
                <a:lnTo>
                  <a:pt x="152887" y="8747"/>
                </a:lnTo>
                <a:lnTo>
                  <a:pt x="152765" y="8138"/>
                </a:lnTo>
                <a:lnTo>
                  <a:pt x="152765" y="7619"/>
                </a:lnTo>
                <a:lnTo>
                  <a:pt x="152643" y="7223"/>
                </a:lnTo>
                <a:lnTo>
                  <a:pt x="152521" y="6857"/>
                </a:lnTo>
                <a:lnTo>
                  <a:pt x="152399" y="6461"/>
                </a:lnTo>
                <a:lnTo>
                  <a:pt x="152125" y="6095"/>
                </a:lnTo>
                <a:lnTo>
                  <a:pt x="151881" y="5699"/>
                </a:lnTo>
                <a:lnTo>
                  <a:pt x="151516" y="5333"/>
                </a:lnTo>
                <a:lnTo>
                  <a:pt x="150754" y="4937"/>
                </a:lnTo>
                <a:lnTo>
                  <a:pt x="150113" y="4450"/>
                </a:lnTo>
                <a:lnTo>
                  <a:pt x="149077" y="3931"/>
                </a:lnTo>
                <a:lnTo>
                  <a:pt x="147827" y="3413"/>
                </a:lnTo>
                <a:lnTo>
                  <a:pt x="146547" y="2804"/>
                </a:lnTo>
                <a:lnTo>
                  <a:pt x="144901" y="2285"/>
                </a:lnTo>
                <a:lnTo>
                  <a:pt x="143134" y="1767"/>
                </a:lnTo>
                <a:lnTo>
                  <a:pt x="139171" y="761"/>
                </a:lnTo>
                <a:lnTo>
                  <a:pt x="136885" y="518"/>
                </a:lnTo>
                <a:lnTo>
                  <a:pt x="134599" y="121"/>
                </a:lnTo>
                <a:lnTo>
                  <a:pt x="132191" y="0"/>
                </a:lnTo>
                <a:close/>
              </a:path>
              <a:path w="200659" h="106044">
                <a:moveTo>
                  <a:pt x="153040" y="10789"/>
                </a:moveTo>
                <a:lnTo>
                  <a:pt x="132709" y="10789"/>
                </a:lnTo>
                <a:lnTo>
                  <a:pt x="135361" y="11033"/>
                </a:lnTo>
                <a:lnTo>
                  <a:pt x="137800" y="11673"/>
                </a:lnTo>
                <a:lnTo>
                  <a:pt x="149230" y="16245"/>
                </a:lnTo>
                <a:lnTo>
                  <a:pt x="149992" y="16520"/>
                </a:lnTo>
                <a:lnTo>
                  <a:pt x="150997" y="16520"/>
                </a:lnTo>
                <a:lnTo>
                  <a:pt x="151241" y="16367"/>
                </a:lnTo>
                <a:lnTo>
                  <a:pt x="151637" y="16245"/>
                </a:lnTo>
                <a:lnTo>
                  <a:pt x="151881" y="16001"/>
                </a:lnTo>
                <a:lnTo>
                  <a:pt x="152278" y="15758"/>
                </a:lnTo>
                <a:lnTo>
                  <a:pt x="152399" y="15239"/>
                </a:lnTo>
                <a:lnTo>
                  <a:pt x="152643" y="14843"/>
                </a:lnTo>
                <a:lnTo>
                  <a:pt x="153016" y="12953"/>
                </a:lnTo>
                <a:lnTo>
                  <a:pt x="153040" y="10789"/>
                </a:lnTo>
                <a:close/>
              </a:path>
              <a:path w="200659" h="106044">
                <a:moveTo>
                  <a:pt x="194309" y="62727"/>
                </a:moveTo>
                <a:lnTo>
                  <a:pt x="188213" y="62727"/>
                </a:lnTo>
                <a:lnTo>
                  <a:pt x="187055" y="63002"/>
                </a:lnTo>
                <a:lnTo>
                  <a:pt x="185927" y="63124"/>
                </a:lnTo>
                <a:lnTo>
                  <a:pt x="185044" y="63367"/>
                </a:lnTo>
                <a:lnTo>
                  <a:pt x="184129" y="63886"/>
                </a:lnTo>
                <a:lnTo>
                  <a:pt x="183367" y="64251"/>
                </a:lnTo>
                <a:lnTo>
                  <a:pt x="182879" y="65013"/>
                </a:lnTo>
                <a:lnTo>
                  <a:pt x="182483" y="65897"/>
                </a:lnTo>
                <a:lnTo>
                  <a:pt x="182117" y="66812"/>
                </a:lnTo>
                <a:lnTo>
                  <a:pt x="181996" y="67939"/>
                </a:lnTo>
                <a:lnTo>
                  <a:pt x="181996" y="80253"/>
                </a:lnTo>
                <a:lnTo>
                  <a:pt x="169285" y="103388"/>
                </a:lnTo>
                <a:lnTo>
                  <a:pt x="169042" y="103875"/>
                </a:lnTo>
                <a:lnTo>
                  <a:pt x="168889" y="104272"/>
                </a:lnTo>
                <a:lnTo>
                  <a:pt x="168889" y="104912"/>
                </a:lnTo>
                <a:lnTo>
                  <a:pt x="169163" y="105155"/>
                </a:lnTo>
                <a:lnTo>
                  <a:pt x="169407" y="105399"/>
                </a:lnTo>
                <a:lnTo>
                  <a:pt x="170291" y="105674"/>
                </a:lnTo>
                <a:lnTo>
                  <a:pt x="171053" y="105796"/>
                </a:lnTo>
                <a:lnTo>
                  <a:pt x="171693" y="105917"/>
                </a:lnTo>
                <a:lnTo>
                  <a:pt x="176021" y="105917"/>
                </a:lnTo>
                <a:lnTo>
                  <a:pt x="177545" y="105674"/>
                </a:lnTo>
                <a:lnTo>
                  <a:pt x="178307" y="105521"/>
                </a:lnTo>
                <a:lnTo>
                  <a:pt x="178948" y="105277"/>
                </a:lnTo>
                <a:lnTo>
                  <a:pt x="179435" y="105155"/>
                </a:lnTo>
                <a:lnTo>
                  <a:pt x="179953" y="104912"/>
                </a:lnTo>
                <a:lnTo>
                  <a:pt x="180472" y="104515"/>
                </a:lnTo>
                <a:lnTo>
                  <a:pt x="180837" y="104272"/>
                </a:lnTo>
                <a:lnTo>
                  <a:pt x="181234" y="103997"/>
                </a:lnTo>
                <a:lnTo>
                  <a:pt x="181477" y="103510"/>
                </a:lnTo>
                <a:lnTo>
                  <a:pt x="194675" y="86227"/>
                </a:lnTo>
                <a:lnTo>
                  <a:pt x="199125" y="78485"/>
                </a:lnTo>
                <a:lnTo>
                  <a:pt x="199643" y="77083"/>
                </a:lnTo>
                <a:lnTo>
                  <a:pt x="199887" y="75803"/>
                </a:lnTo>
                <a:lnTo>
                  <a:pt x="200131" y="74279"/>
                </a:lnTo>
                <a:lnTo>
                  <a:pt x="200284" y="72908"/>
                </a:lnTo>
                <a:lnTo>
                  <a:pt x="200405" y="71231"/>
                </a:lnTo>
                <a:lnTo>
                  <a:pt x="200405" y="67939"/>
                </a:lnTo>
                <a:lnTo>
                  <a:pt x="200284" y="66812"/>
                </a:lnTo>
                <a:lnTo>
                  <a:pt x="199887" y="65897"/>
                </a:lnTo>
                <a:lnTo>
                  <a:pt x="199522" y="65013"/>
                </a:lnTo>
                <a:lnTo>
                  <a:pt x="199003" y="64251"/>
                </a:lnTo>
                <a:lnTo>
                  <a:pt x="198241" y="63886"/>
                </a:lnTo>
                <a:lnTo>
                  <a:pt x="197479" y="63367"/>
                </a:lnTo>
                <a:lnTo>
                  <a:pt x="196595" y="63124"/>
                </a:lnTo>
                <a:lnTo>
                  <a:pt x="195437" y="63002"/>
                </a:lnTo>
                <a:lnTo>
                  <a:pt x="194309" y="62727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7322" y="2310902"/>
            <a:ext cx="274955" cy="118745"/>
          </a:xfrm>
          <a:custGeom>
            <a:avLst/>
            <a:gdLst/>
            <a:ahLst/>
            <a:cxnLst/>
            <a:rect l="l" t="t" r="r" b="b"/>
            <a:pathLst>
              <a:path w="274954" h="118744">
                <a:moveTo>
                  <a:pt x="66908" y="46481"/>
                </a:moveTo>
                <a:lnTo>
                  <a:pt x="39105" y="46481"/>
                </a:lnTo>
                <a:lnTo>
                  <a:pt x="42153" y="46847"/>
                </a:lnTo>
                <a:lnTo>
                  <a:pt x="44561" y="47609"/>
                </a:lnTo>
                <a:lnTo>
                  <a:pt x="47091" y="48371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45"/>
                </a:lnTo>
                <a:lnTo>
                  <a:pt x="54101" y="56631"/>
                </a:lnTo>
                <a:lnTo>
                  <a:pt x="54863" y="58917"/>
                </a:lnTo>
                <a:lnTo>
                  <a:pt x="55107" y="61447"/>
                </a:lnTo>
                <a:lnTo>
                  <a:pt x="55107" y="70225"/>
                </a:lnTo>
                <a:lnTo>
                  <a:pt x="36575" y="70225"/>
                </a:lnTo>
                <a:lnTo>
                  <a:pt x="30479" y="70713"/>
                </a:lnTo>
                <a:lnTo>
                  <a:pt x="3047" y="84307"/>
                </a:lnTo>
                <a:lnTo>
                  <a:pt x="1005" y="87355"/>
                </a:lnTo>
                <a:lnTo>
                  <a:pt x="0" y="91165"/>
                </a:lnTo>
                <a:lnTo>
                  <a:pt x="0" y="99059"/>
                </a:lnTo>
                <a:lnTo>
                  <a:pt x="25389" y="118475"/>
                </a:lnTo>
                <a:lnTo>
                  <a:pt x="35173" y="118475"/>
                </a:lnTo>
                <a:lnTo>
                  <a:pt x="39989" y="117469"/>
                </a:lnTo>
                <a:lnTo>
                  <a:pt x="44683" y="115427"/>
                </a:lnTo>
                <a:lnTo>
                  <a:pt x="49255" y="113537"/>
                </a:lnTo>
                <a:lnTo>
                  <a:pt x="53461" y="110733"/>
                </a:lnTo>
                <a:lnTo>
                  <a:pt x="56968" y="107563"/>
                </a:lnTo>
                <a:lnTo>
                  <a:pt x="27279" y="107563"/>
                </a:lnTo>
                <a:lnTo>
                  <a:pt x="23347" y="106405"/>
                </a:lnTo>
                <a:lnTo>
                  <a:pt x="17647" y="101711"/>
                </a:lnTo>
                <a:lnTo>
                  <a:pt x="16245" y="98663"/>
                </a:lnTo>
                <a:lnTo>
                  <a:pt x="16245" y="92445"/>
                </a:lnTo>
                <a:lnTo>
                  <a:pt x="37337" y="80253"/>
                </a:lnTo>
                <a:lnTo>
                  <a:pt x="70865" y="80253"/>
                </a:lnTo>
                <a:lnTo>
                  <a:pt x="70846" y="58917"/>
                </a:lnTo>
                <a:lnTo>
                  <a:pt x="70225" y="54985"/>
                </a:lnTo>
                <a:lnTo>
                  <a:pt x="69067" y="51419"/>
                </a:lnTo>
                <a:lnTo>
                  <a:pt x="67817" y="47853"/>
                </a:lnTo>
                <a:lnTo>
                  <a:pt x="66908" y="46481"/>
                </a:lnTo>
                <a:close/>
              </a:path>
              <a:path w="274954" h="118744">
                <a:moveTo>
                  <a:pt x="70865" y="107289"/>
                </a:moveTo>
                <a:lnTo>
                  <a:pt x="57271" y="107289"/>
                </a:lnTo>
                <a:lnTo>
                  <a:pt x="57271" y="115427"/>
                </a:lnTo>
                <a:lnTo>
                  <a:pt x="62483" y="117347"/>
                </a:lnTo>
                <a:lnTo>
                  <a:pt x="65775" y="117347"/>
                </a:lnTo>
                <a:lnTo>
                  <a:pt x="70865" y="115427"/>
                </a:lnTo>
                <a:lnTo>
                  <a:pt x="70865" y="107289"/>
                </a:lnTo>
                <a:close/>
              </a:path>
              <a:path w="274954" h="118744">
                <a:moveTo>
                  <a:pt x="70865" y="80253"/>
                </a:moveTo>
                <a:lnTo>
                  <a:pt x="55107" y="80253"/>
                </a:lnTo>
                <a:lnTo>
                  <a:pt x="55107" y="96255"/>
                </a:lnTo>
                <a:lnTo>
                  <a:pt x="51297" y="100065"/>
                </a:lnTo>
                <a:lnTo>
                  <a:pt x="47487" y="102991"/>
                </a:lnTo>
                <a:lnTo>
                  <a:pt x="44043" y="104759"/>
                </a:lnTo>
                <a:lnTo>
                  <a:pt x="40507" y="106679"/>
                </a:lnTo>
                <a:lnTo>
                  <a:pt x="36575" y="107563"/>
                </a:lnTo>
                <a:lnTo>
                  <a:pt x="56968" y="107563"/>
                </a:lnTo>
                <a:lnTo>
                  <a:pt x="57271" y="107289"/>
                </a:lnTo>
                <a:lnTo>
                  <a:pt x="70865" y="107289"/>
                </a:lnTo>
                <a:lnTo>
                  <a:pt x="70865" y="80253"/>
                </a:lnTo>
                <a:close/>
              </a:path>
              <a:path w="274954" h="118744">
                <a:moveTo>
                  <a:pt x="43037" y="35295"/>
                </a:moveTo>
                <a:lnTo>
                  <a:pt x="33527" y="35295"/>
                </a:lnTo>
                <a:lnTo>
                  <a:pt x="30205" y="35539"/>
                </a:lnTo>
                <a:lnTo>
                  <a:pt x="4297" y="47609"/>
                </a:lnTo>
                <a:lnTo>
                  <a:pt x="4297" y="50535"/>
                </a:lnTo>
                <a:lnTo>
                  <a:pt x="4419" y="51297"/>
                </a:lnTo>
                <a:lnTo>
                  <a:pt x="4571" y="51937"/>
                </a:lnTo>
                <a:lnTo>
                  <a:pt x="4815" y="52577"/>
                </a:lnTo>
                <a:lnTo>
                  <a:pt x="5059" y="52943"/>
                </a:lnTo>
                <a:lnTo>
                  <a:pt x="5333" y="53461"/>
                </a:lnTo>
                <a:lnTo>
                  <a:pt x="5699" y="53827"/>
                </a:lnTo>
                <a:lnTo>
                  <a:pt x="6095" y="53949"/>
                </a:lnTo>
                <a:lnTo>
                  <a:pt x="6461" y="54223"/>
                </a:lnTo>
                <a:lnTo>
                  <a:pt x="6979" y="54345"/>
                </a:lnTo>
                <a:lnTo>
                  <a:pt x="8229" y="54345"/>
                </a:lnTo>
                <a:lnTo>
                  <a:pt x="9387" y="53949"/>
                </a:lnTo>
                <a:lnTo>
                  <a:pt x="10911" y="53065"/>
                </a:lnTo>
                <a:lnTo>
                  <a:pt x="12435" y="52303"/>
                </a:lnTo>
                <a:lnTo>
                  <a:pt x="16763" y="50413"/>
                </a:lnTo>
                <a:lnTo>
                  <a:pt x="19171" y="49529"/>
                </a:lnTo>
                <a:lnTo>
                  <a:pt x="21823" y="48493"/>
                </a:lnTo>
                <a:lnTo>
                  <a:pt x="28041" y="46969"/>
                </a:lnTo>
                <a:lnTo>
                  <a:pt x="31485" y="46481"/>
                </a:lnTo>
                <a:lnTo>
                  <a:pt x="66908" y="46481"/>
                </a:lnTo>
                <a:lnTo>
                  <a:pt x="65897" y="44957"/>
                </a:lnTo>
                <a:lnTo>
                  <a:pt x="48371" y="35935"/>
                </a:lnTo>
                <a:lnTo>
                  <a:pt x="43037" y="35295"/>
                </a:lnTo>
                <a:close/>
              </a:path>
              <a:path w="274954" h="118744">
                <a:moveTo>
                  <a:pt x="108569" y="36423"/>
                </a:moveTo>
                <a:lnTo>
                  <a:pt x="103357" y="36423"/>
                </a:lnTo>
                <a:lnTo>
                  <a:pt x="102473" y="36575"/>
                </a:lnTo>
                <a:lnTo>
                  <a:pt x="101589" y="36697"/>
                </a:lnTo>
                <a:lnTo>
                  <a:pt x="100827" y="36819"/>
                </a:lnTo>
                <a:lnTo>
                  <a:pt x="100309" y="37063"/>
                </a:lnTo>
                <a:lnTo>
                  <a:pt x="99669" y="37337"/>
                </a:lnTo>
                <a:lnTo>
                  <a:pt x="99303" y="37581"/>
                </a:lnTo>
                <a:lnTo>
                  <a:pt x="99181" y="37947"/>
                </a:lnTo>
                <a:lnTo>
                  <a:pt x="98907" y="38221"/>
                </a:lnTo>
                <a:lnTo>
                  <a:pt x="98785" y="38587"/>
                </a:lnTo>
                <a:lnTo>
                  <a:pt x="98785" y="115183"/>
                </a:lnTo>
                <a:lnTo>
                  <a:pt x="98907" y="115549"/>
                </a:lnTo>
                <a:lnTo>
                  <a:pt x="99181" y="115823"/>
                </a:lnTo>
                <a:lnTo>
                  <a:pt x="99425" y="116189"/>
                </a:lnTo>
                <a:lnTo>
                  <a:pt x="99821" y="116433"/>
                </a:lnTo>
                <a:lnTo>
                  <a:pt x="100431" y="116707"/>
                </a:lnTo>
                <a:lnTo>
                  <a:pt x="101071" y="116829"/>
                </a:lnTo>
                <a:lnTo>
                  <a:pt x="101833" y="117073"/>
                </a:lnTo>
                <a:lnTo>
                  <a:pt x="102869" y="117195"/>
                </a:lnTo>
                <a:lnTo>
                  <a:pt x="103875" y="117347"/>
                </a:lnTo>
                <a:lnTo>
                  <a:pt x="109575" y="117347"/>
                </a:lnTo>
                <a:lnTo>
                  <a:pt x="110611" y="117195"/>
                </a:lnTo>
                <a:lnTo>
                  <a:pt x="111617" y="117073"/>
                </a:lnTo>
                <a:lnTo>
                  <a:pt x="112501" y="116829"/>
                </a:lnTo>
                <a:lnTo>
                  <a:pt x="113019" y="116707"/>
                </a:lnTo>
                <a:lnTo>
                  <a:pt x="113659" y="116433"/>
                </a:lnTo>
                <a:lnTo>
                  <a:pt x="114025" y="116189"/>
                </a:lnTo>
                <a:lnTo>
                  <a:pt x="114299" y="115823"/>
                </a:lnTo>
                <a:lnTo>
                  <a:pt x="114543" y="115549"/>
                </a:lnTo>
                <a:lnTo>
                  <a:pt x="114665" y="115183"/>
                </a:lnTo>
                <a:lnTo>
                  <a:pt x="114665" y="61843"/>
                </a:lnTo>
                <a:lnTo>
                  <a:pt x="118993" y="56997"/>
                </a:lnTo>
                <a:lnTo>
                  <a:pt x="123169" y="53461"/>
                </a:lnTo>
                <a:lnTo>
                  <a:pt x="127101" y="51053"/>
                </a:lnTo>
                <a:lnTo>
                  <a:pt x="130262" y="49011"/>
                </a:lnTo>
                <a:lnTo>
                  <a:pt x="113141" y="49011"/>
                </a:lnTo>
                <a:lnTo>
                  <a:pt x="113141" y="38587"/>
                </a:lnTo>
                <a:lnTo>
                  <a:pt x="113019" y="38221"/>
                </a:lnTo>
                <a:lnTo>
                  <a:pt x="112775" y="37947"/>
                </a:lnTo>
                <a:lnTo>
                  <a:pt x="112623" y="37581"/>
                </a:lnTo>
                <a:lnTo>
                  <a:pt x="112257" y="37337"/>
                </a:lnTo>
                <a:lnTo>
                  <a:pt x="111739" y="37063"/>
                </a:lnTo>
                <a:lnTo>
                  <a:pt x="111251" y="36819"/>
                </a:lnTo>
                <a:lnTo>
                  <a:pt x="110489" y="36697"/>
                </a:lnTo>
                <a:lnTo>
                  <a:pt x="109575" y="36575"/>
                </a:lnTo>
                <a:lnTo>
                  <a:pt x="108569" y="36423"/>
                </a:lnTo>
                <a:close/>
              </a:path>
              <a:path w="274954" h="118744">
                <a:moveTo>
                  <a:pt x="168558" y="47243"/>
                </a:moveTo>
                <a:lnTo>
                  <a:pt x="142097" y="47243"/>
                </a:lnTo>
                <a:lnTo>
                  <a:pt x="144779" y="47731"/>
                </a:lnTo>
                <a:lnTo>
                  <a:pt x="149473" y="49773"/>
                </a:lnTo>
                <a:lnTo>
                  <a:pt x="151363" y="51297"/>
                </a:lnTo>
                <a:lnTo>
                  <a:pt x="152765" y="53187"/>
                </a:lnTo>
                <a:lnTo>
                  <a:pt x="154289" y="55107"/>
                </a:lnTo>
                <a:lnTo>
                  <a:pt x="155447" y="57393"/>
                </a:lnTo>
                <a:lnTo>
                  <a:pt x="156209" y="59923"/>
                </a:lnTo>
                <a:lnTo>
                  <a:pt x="156971" y="62605"/>
                </a:lnTo>
                <a:lnTo>
                  <a:pt x="157337" y="66141"/>
                </a:lnTo>
                <a:lnTo>
                  <a:pt x="157337" y="115183"/>
                </a:lnTo>
                <a:lnTo>
                  <a:pt x="157459" y="115549"/>
                </a:lnTo>
                <a:lnTo>
                  <a:pt x="157733" y="115823"/>
                </a:lnTo>
                <a:lnTo>
                  <a:pt x="157977" y="116189"/>
                </a:lnTo>
                <a:lnTo>
                  <a:pt x="158343" y="116433"/>
                </a:lnTo>
                <a:lnTo>
                  <a:pt x="158983" y="116707"/>
                </a:lnTo>
                <a:lnTo>
                  <a:pt x="159501" y="116829"/>
                </a:lnTo>
                <a:lnTo>
                  <a:pt x="160385" y="117073"/>
                </a:lnTo>
                <a:lnTo>
                  <a:pt x="161391" y="117195"/>
                </a:lnTo>
                <a:lnTo>
                  <a:pt x="162427" y="117347"/>
                </a:lnTo>
                <a:lnTo>
                  <a:pt x="168127" y="117347"/>
                </a:lnTo>
                <a:lnTo>
                  <a:pt x="169163" y="117195"/>
                </a:lnTo>
                <a:lnTo>
                  <a:pt x="170169" y="117073"/>
                </a:lnTo>
                <a:lnTo>
                  <a:pt x="170931" y="116829"/>
                </a:lnTo>
                <a:lnTo>
                  <a:pt x="171571" y="116707"/>
                </a:lnTo>
                <a:lnTo>
                  <a:pt x="172059" y="116433"/>
                </a:lnTo>
                <a:lnTo>
                  <a:pt x="172455" y="116189"/>
                </a:lnTo>
                <a:lnTo>
                  <a:pt x="172699" y="115823"/>
                </a:lnTo>
                <a:lnTo>
                  <a:pt x="172973" y="115549"/>
                </a:lnTo>
                <a:lnTo>
                  <a:pt x="173095" y="115183"/>
                </a:lnTo>
                <a:lnTo>
                  <a:pt x="173095" y="63245"/>
                </a:lnTo>
                <a:lnTo>
                  <a:pt x="172577" y="58521"/>
                </a:lnTo>
                <a:lnTo>
                  <a:pt x="171571" y="54711"/>
                </a:lnTo>
                <a:lnTo>
                  <a:pt x="170535" y="50901"/>
                </a:lnTo>
                <a:lnTo>
                  <a:pt x="168767" y="47487"/>
                </a:lnTo>
                <a:lnTo>
                  <a:pt x="168558" y="47243"/>
                </a:lnTo>
                <a:close/>
              </a:path>
              <a:path w="274954" h="118744">
                <a:moveTo>
                  <a:pt x="148071" y="35295"/>
                </a:moveTo>
                <a:lnTo>
                  <a:pt x="137403" y="35295"/>
                </a:lnTo>
                <a:lnTo>
                  <a:pt x="132435" y="36301"/>
                </a:lnTo>
                <a:lnTo>
                  <a:pt x="127619" y="38587"/>
                </a:lnTo>
                <a:lnTo>
                  <a:pt x="122803" y="40751"/>
                </a:lnTo>
                <a:lnTo>
                  <a:pt x="117957" y="44317"/>
                </a:lnTo>
                <a:lnTo>
                  <a:pt x="113141" y="49011"/>
                </a:lnTo>
                <a:lnTo>
                  <a:pt x="130262" y="49011"/>
                </a:lnTo>
                <a:lnTo>
                  <a:pt x="131063" y="48493"/>
                </a:lnTo>
                <a:lnTo>
                  <a:pt x="135117" y="47243"/>
                </a:lnTo>
                <a:lnTo>
                  <a:pt x="168558" y="47243"/>
                </a:lnTo>
                <a:lnTo>
                  <a:pt x="166359" y="44683"/>
                </a:lnTo>
                <a:lnTo>
                  <a:pt x="163951" y="41757"/>
                </a:lnTo>
                <a:lnTo>
                  <a:pt x="160781" y="39471"/>
                </a:lnTo>
                <a:lnTo>
                  <a:pt x="156819" y="37825"/>
                </a:lnTo>
                <a:lnTo>
                  <a:pt x="152887" y="36057"/>
                </a:lnTo>
                <a:lnTo>
                  <a:pt x="148071" y="35295"/>
                </a:lnTo>
                <a:close/>
              </a:path>
              <a:path w="274954" h="118744">
                <a:moveTo>
                  <a:pt x="237743" y="35295"/>
                </a:moveTo>
                <a:lnTo>
                  <a:pt x="226679" y="35295"/>
                </a:lnTo>
                <a:lnTo>
                  <a:pt x="221223" y="36301"/>
                </a:lnTo>
                <a:lnTo>
                  <a:pt x="196321" y="65379"/>
                </a:lnTo>
                <a:lnTo>
                  <a:pt x="195437" y="71353"/>
                </a:lnTo>
                <a:lnTo>
                  <a:pt x="195437" y="83301"/>
                </a:lnTo>
                <a:lnTo>
                  <a:pt x="196077" y="88513"/>
                </a:lnTo>
                <a:lnTo>
                  <a:pt x="197479" y="93451"/>
                </a:lnTo>
                <a:lnTo>
                  <a:pt x="198729" y="98419"/>
                </a:lnTo>
                <a:lnTo>
                  <a:pt x="224271" y="118475"/>
                </a:lnTo>
                <a:lnTo>
                  <a:pt x="236463" y="118475"/>
                </a:lnTo>
                <a:lnTo>
                  <a:pt x="241797" y="117195"/>
                </a:lnTo>
                <a:lnTo>
                  <a:pt x="246613" y="114787"/>
                </a:lnTo>
                <a:lnTo>
                  <a:pt x="251581" y="112379"/>
                </a:lnTo>
                <a:lnTo>
                  <a:pt x="256275" y="109087"/>
                </a:lnTo>
                <a:lnTo>
                  <a:pt x="258908" y="106527"/>
                </a:lnTo>
                <a:lnTo>
                  <a:pt x="229209" y="106527"/>
                </a:lnTo>
                <a:lnTo>
                  <a:pt x="225795" y="105643"/>
                </a:lnTo>
                <a:lnTo>
                  <a:pt x="220217" y="102351"/>
                </a:lnTo>
                <a:lnTo>
                  <a:pt x="218053" y="100065"/>
                </a:lnTo>
                <a:lnTo>
                  <a:pt x="216407" y="97139"/>
                </a:lnTo>
                <a:lnTo>
                  <a:pt x="214731" y="94335"/>
                </a:lnTo>
                <a:lnTo>
                  <a:pt x="213603" y="91165"/>
                </a:lnTo>
                <a:lnTo>
                  <a:pt x="212841" y="87477"/>
                </a:lnTo>
                <a:lnTo>
                  <a:pt x="212201" y="83819"/>
                </a:lnTo>
                <a:lnTo>
                  <a:pt x="211957" y="80131"/>
                </a:lnTo>
                <a:lnTo>
                  <a:pt x="211957" y="72755"/>
                </a:lnTo>
                <a:lnTo>
                  <a:pt x="223753" y="49773"/>
                </a:lnTo>
                <a:lnTo>
                  <a:pt x="226557" y="48005"/>
                </a:lnTo>
                <a:lnTo>
                  <a:pt x="229971" y="47243"/>
                </a:lnTo>
                <a:lnTo>
                  <a:pt x="274807" y="47243"/>
                </a:lnTo>
                <a:lnTo>
                  <a:pt x="274807" y="46725"/>
                </a:lnTo>
                <a:lnTo>
                  <a:pt x="258927" y="46725"/>
                </a:lnTo>
                <a:lnTo>
                  <a:pt x="254873" y="42915"/>
                </a:lnTo>
                <a:lnTo>
                  <a:pt x="250697" y="40111"/>
                </a:lnTo>
                <a:lnTo>
                  <a:pt x="246491" y="38221"/>
                </a:lnTo>
                <a:lnTo>
                  <a:pt x="242315" y="36179"/>
                </a:lnTo>
                <a:lnTo>
                  <a:pt x="237743" y="35295"/>
                </a:lnTo>
                <a:close/>
              </a:path>
              <a:path w="274954" h="118744">
                <a:moveTo>
                  <a:pt x="274807" y="104759"/>
                </a:moveTo>
                <a:lnTo>
                  <a:pt x="260725" y="104759"/>
                </a:lnTo>
                <a:lnTo>
                  <a:pt x="260725" y="115183"/>
                </a:lnTo>
                <a:lnTo>
                  <a:pt x="260847" y="115549"/>
                </a:lnTo>
                <a:lnTo>
                  <a:pt x="261091" y="115945"/>
                </a:lnTo>
                <a:lnTo>
                  <a:pt x="261487" y="116189"/>
                </a:lnTo>
                <a:lnTo>
                  <a:pt x="261853" y="116433"/>
                </a:lnTo>
                <a:lnTo>
                  <a:pt x="262371" y="116707"/>
                </a:lnTo>
                <a:lnTo>
                  <a:pt x="263011" y="116951"/>
                </a:lnTo>
                <a:lnTo>
                  <a:pt x="263773" y="117073"/>
                </a:lnTo>
                <a:lnTo>
                  <a:pt x="264657" y="117195"/>
                </a:lnTo>
                <a:lnTo>
                  <a:pt x="265541" y="117347"/>
                </a:lnTo>
                <a:lnTo>
                  <a:pt x="270357" y="117347"/>
                </a:lnTo>
                <a:lnTo>
                  <a:pt x="271271" y="117195"/>
                </a:lnTo>
                <a:lnTo>
                  <a:pt x="272155" y="117073"/>
                </a:lnTo>
                <a:lnTo>
                  <a:pt x="274807" y="115549"/>
                </a:lnTo>
                <a:lnTo>
                  <a:pt x="274807" y="104759"/>
                </a:lnTo>
                <a:close/>
              </a:path>
              <a:path w="274954" h="118744">
                <a:moveTo>
                  <a:pt x="274807" y="47243"/>
                </a:moveTo>
                <a:lnTo>
                  <a:pt x="238353" y="47243"/>
                </a:lnTo>
                <a:lnTo>
                  <a:pt x="242559" y="48371"/>
                </a:lnTo>
                <a:lnTo>
                  <a:pt x="246491" y="50901"/>
                </a:lnTo>
                <a:lnTo>
                  <a:pt x="250545" y="53339"/>
                </a:lnTo>
                <a:lnTo>
                  <a:pt x="254629" y="56875"/>
                </a:lnTo>
                <a:lnTo>
                  <a:pt x="258927" y="61447"/>
                </a:lnTo>
                <a:lnTo>
                  <a:pt x="258927" y="91805"/>
                </a:lnTo>
                <a:lnTo>
                  <a:pt x="256519" y="94487"/>
                </a:lnTo>
                <a:lnTo>
                  <a:pt x="254111" y="96895"/>
                </a:lnTo>
                <a:lnTo>
                  <a:pt x="251825" y="98663"/>
                </a:lnTo>
                <a:lnTo>
                  <a:pt x="249661" y="100583"/>
                </a:lnTo>
                <a:lnTo>
                  <a:pt x="247497" y="102107"/>
                </a:lnTo>
                <a:lnTo>
                  <a:pt x="245485" y="103235"/>
                </a:lnTo>
                <a:lnTo>
                  <a:pt x="243443" y="104515"/>
                </a:lnTo>
                <a:lnTo>
                  <a:pt x="241401" y="105277"/>
                </a:lnTo>
                <a:lnTo>
                  <a:pt x="237469" y="106283"/>
                </a:lnTo>
                <a:lnTo>
                  <a:pt x="235457" y="106527"/>
                </a:lnTo>
                <a:lnTo>
                  <a:pt x="258908" y="106527"/>
                </a:lnTo>
                <a:lnTo>
                  <a:pt x="260725" y="104759"/>
                </a:lnTo>
                <a:lnTo>
                  <a:pt x="274807" y="104759"/>
                </a:lnTo>
                <a:lnTo>
                  <a:pt x="274807" y="47243"/>
                </a:lnTo>
                <a:close/>
              </a:path>
              <a:path w="274954" h="118744">
                <a:moveTo>
                  <a:pt x="268467" y="0"/>
                </a:moveTo>
                <a:lnTo>
                  <a:pt x="265297" y="0"/>
                </a:lnTo>
                <a:lnTo>
                  <a:pt x="264017" y="121"/>
                </a:lnTo>
                <a:lnTo>
                  <a:pt x="261975" y="365"/>
                </a:lnTo>
                <a:lnTo>
                  <a:pt x="261213" y="487"/>
                </a:lnTo>
                <a:lnTo>
                  <a:pt x="260603" y="761"/>
                </a:lnTo>
                <a:lnTo>
                  <a:pt x="259963" y="1005"/>
                </a:lnTo>
                <a:lnTo>
                  <a:pt x="259567" y="1249"/>
                </a:lnTo>
                <a:lnTo>
                  <a:pt x="259323" y="1645"/>
                </a:lnTo>
                <a:lnTo>
                  <a:pt x="259079" y="1889"/>
                </a:lnTo>
                <a:lnTo>
                  <a:pt x="258927" y="2285"/>
                </a:lnTo>
                <a:lnTo>
                  <a:pt x="258927" y="46725"/>
                </a:lnTo>
                <a:lnTo>
                  <a:pt x="274807" y="46725"/>
                </a:lnTo>
                <a:lnTo>
                  <a:pt x="274807" y="2285"/>
                </a:lnTo>
                <a:lnTo>
                  <a:pt x="274685" y="1889"/>
                </a:lnTo>
                <a:lnTo>
                  <a:pt x="274441" y="1645"/>
                </a:lnTo>
                <a:lnTo>
                  <a:pt x="274167" y="1249"/>
                </a:lnTo>
                <a:lnTo>
                  <a:pt x="269747" y="121"/>
                </a:lnTo>
                <a:lnTo>
                  <a:pt x="26846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4915" y="2310627"/>
            <a:ext cx="222885" cy="118745"/>
          </a:xfrm>
          <a:custGeom>
            <a:avLst/>
            <a:gdLst/>
            <a:ahLst/>
            <a:cxnLst/>
            <a:rect l="l" t="t" r="r" b="b"/>
            <a:pathLst>
              <a:path w="222884" h="118744">
                <a:moveTo>
                  <a:pt x="48249" y="35570"/>
                </a:moveTo>
                <a:lnTo>
                  <a:pt x="35051" y="35570"/>
                </a:lnTo>
                <a:lnTo>
                  <a:pt x="29321" y="36454"/>
                </a:lnTo>
                <a:lnTo>
                  <a:pt x="24262" y="38496"/>
                </a:lnTo>
                <a:lnTo>
                  <a:pt x="19171" y="40385"/>
                </a:lnTo>
                <a:lnTo>
                  <a:pt x="2926" y="59954"/>
                </a:lnTo>
                <a:lnTo>
                  <a:pt x="1005" y="65166"/>
                </a:lnTo>
                <a:lnTo>
                  <a:pt x="0" y="70987"/>
                </a:lnTo>
                <a:lnTo>
                  <a:pt x="0" y="84338"/>
                </a:lnTo>
                <a:lnTo>
                  <a:pt x="29839" y="117866"/>
                </a:lnTo>
                <a:lnTo>
                  <a:pt x="36057" y="118750"/>
                </a:lnTo>
                <a:lnTo>
                  <a:pt x="47243" y="118750"/>
                </a:lnTo>
                <a:lnTo>
                  <a:pt x="72633" y="113294"/>
                </a:lnTo>
                <a:lnTo>
                  <a:pt x="73792" y="112775"/>
                </a:lnTo>
                <a:lnTo>
                  <a:pt x="74035" y="112532"/>
                </a:lnTo>
                <a:lnTo>
                  <a:pt x="74401" y="112135"/>
                </a:lnTo>
                <a:lnTo>
                  <a:pt x="74675" y="111892"/>
                </a:lnTo>
                <a:lnTo>
                  <a:pt x="74919" y="111526"/>
                </a:lnTo>
                <a:lnTo>
                  <a:pt x="75163" y="111251"/>
                </a:lnTo>
                <a:lnTo>
                  <a:pt x="75316" y="110886"/>
                </a:lnTo>
                <a:lnTo>
                  <a:pt x="75437" y="110368"/>
                </a:lnTo>
                <a:lnTo>
                  <a:pt x="75559" y="110002"/>
                </a:lnTo>
                <a:lnTo>
                  <a:pt x="75559" y="109484"/>
                </a:lnTo>
                <a:lnTo>
                  <a:pt x="75681" y="108965"/>
                </a:lnTo>
                <a:lnTo>
                  <a:pt x="75681" y="107441"/>
                </a:lnTo>
                <a:lnTo>
                  <a:pt x="39502" y="107441"/>
                </a:lnTo>
                <a:lnTo>
                  <a:pt x="35051" y="106801"/>
                </a:lnTo>
                <a:lnTo>
                  <a:pt x="31485" y="105552"/>
                </a:lnTo>
                <a:lnTo>
                  <a:pt x="27797" y="104150"/>
                </a:lnTo>
                <a:lnTo>
                  <a:pt x="24871" y="102382"/>
                </a:lnTo>
                <a:lnTo>
                  <a:pt x="22738" y="99943"/>
                </a:lnTo>
                <a:lnTo>
                  <a:pt x="20452" y="97535"/>
                </a:lnTo>
                <a:lnTo>
                  <a:pt x="18775" y="94609"/>
                </a:lnTo>
                <a:lnTo>
                  <a:pt x="17891" y="91318"/>
                </a:lnTo>
                <a:lnTo>
                  <a:pt x="16885" y="87904"/>
                </a:lnTo>
                <a:lnTo>
                  <a:pt x="16367" y="84094"/>
                </a:lnTo>
                <a:lnTo>
                  <a:pt x="16367" y="79888"/>
                </a:lnTo>
                <a:lnTo>
                  <a:pt x="74797" y="79888"/>
                </a:lnTo>
                <a:lnTo>
                  <a:pt x="76321" y="79522"/>
                </a:lnTo>
                <a:lnTo>
                  <a:pt x="77449" y="78485"/>
                </a:lnTo>
                <a:lnTo>
                  <a:pt x="78729" y="77602"/>
                </a:lnTo>
                <a:lnTo>
                  <a:pt x="79369" y="76078"/>
                </a:lnTo>
                <a:lnTo>
                  <a:pt x="79369" y="69738"/>
                </a:lnTo>
                <a:lnTo>
                  <a:pt x="16367" y="69738"/>
                </a:lnTo>
                <a:lnTo>
                  <a:pt x="16489" y="66690"/>
                </a:lnTo>
                <a:lnTo>
                  <a:pt x="17129" y="63764"/>
                </a:lnTo>
                <a:lnTo>
                  <a:pt x="18287" y="60838"/>
                </a:lnTo>
                <a:lnTo>
                  <a:pt x="19293" y="58033"/>
                </a:lnTo>
                <a:lnTo>
                  <a:pt x="36697" y="46360"/>
                </a:lnTo>
                <a:lnTo>
                  <a:pt x="70704" y="46360"/>
                </a:lnTo>
                <a:lnTo>
                  <a:pt x="70469" y="46116"/>
                </a:lnTo>
                <a:lnTo>
                  <a:pt x="67421" y="42793"/>
                </a:lnTo>
                <a:lnTo>
                  <a:pt x="63489" y="40264"/>
                </a:lnTo>
                <a:lnTo>
                  <a:pt x="53980" y="36454"/>
                </a:lnTo>
                <a:lnTo>
                  <a:pt x="48249" y="35570"/>
                </a:lnTo>
                <a:close/>
              </a:path>
              <a:path w="222884" h="118744">
                <a:moveTo>
                  <a:pt x="73639" y="101742"/>
                </a:moveTo>
                <a:lnTo>
                  <a:pt x="72389" y="101742"/>
                </a:lnTo>
                <a:lnTo>
                  <a:pt x="71231" y="101986"/>
                </a:lnTo>
                <a:lnTo>
                  <a:pt x="69707" y="102626"/>
                </a:lnTo>
                <a:lnTo>
                  <a:pt x="68183" y="103144"/>
                </a:lnTo>
                <a:lnTo>
                  <a:pt x="66293" y="103906"/>
                </a:lnTo>
                <a:lnTo>
                  <a:pt x="64007" y="104515"/>
                </a:lnTo>
                <a:lnTo>
                  <a:pt x="61600" y="105277"/>
                </a:lnTo>
                <a:lnTo>
                  <a:pt x="58795" y="105917"/>
                </a:lnTo>
                <a:lnTo>
                  <a:pt x="52456" y="107198"/>
                </a:lnTo>
                <a:lnTo>
                  <a:pt x="48767" y="107441"/>
                </a:lnTo>
                <a:lnTo>
                  <a:pt x="75681" y="107441"/>
                </a:lnTo>
                <a:lnTo>
                  <a:pt x="75681" y="105277"/>
                </a:lnTo>
                <a:lnTo>
                  <a:pt x="75559" y="104515"/>
                </a:lnTo>
                <a:lnTo>
                  <a:pt x="75559" y="103753"/>
                </a:lnTo>
                <a:lnTo>
                  <a:pt x="75316" y="103266"/>
                </a:lnTo>
                <a:lnTo>
                  <a:pt x="75163" y="102869"/>
                </a:lnTo>
                <a:lnTo>
                  <a:pt x="74919" y="102504"/>
                </a:lnTo>
                <a:lnTo>
                  <a:pt x="74675" y="102229"/>
                </a:lnTo>
                <a:lnTo>
                  <a:pt x="74279" y="101986"/>
                </a:lnTo>
                <a:lnTo>
                  <a:pt x="74035" y="101864"/>
                </a:lnTo>
                <a:lnTo>
                  <a:pt x="73639" y="101742"/>
                </a:lnTo>
                <a:close/>
              </a:path>
              <a:path w="222884" h="118744">
                <a:moveTo>
                  <a:pt x="70704" y="46360"/>
                </a:moveTo>
                <a:lnTo>
                  <a:pt x="48249" y="46360"/>
                </a:lnTo>
                <a:lnTo>
                  <a:pt x="54101" y="48402"/>
                </a:lnTo>
                <a:lnTo>
                  <a:pt x="57911" y="52577"/>
                </a:lnTo>
                <a:lnTo>
                  <a:pt x="61843" y="56784"/>
                </a:lnTo>
                <a:lnTo>
                  <a:pt x="63611" y="62483"/>
                </a:lnTo>
                <a:lnTo>
                  <a:pt x="63489" y="69738"/>
                </a:lnTo>
                <a:lnTo>
                  <a:pt x="79369" y="69738"/>
                </a:lnTo>
                <a:lnTo>
                  <a:pt x="79369" y="66415"/>
                </a:lnTo>
                <a:lnTo>
                  <a:pt x="78729" y="61721"/>
                </a:lnTo>
                <a:lnTo>
                  <a:pt x="77205" y="57424"/>
                </a:lnTo>
                <a:lnTo>
                  <a:pt x="75803" y="53096"/>
                </a:lnTo>
                <a:lnTo>
                  <a:pt x="73517" y="49286"/>
                </a:lnTo>
                <a:lnTo>
                  <a:pt x="70704" y="46360"/>
                </a:lnTo>
                <a:close/>
              </a:path>
              <a:path w="222884" h="118744">
                <a:moveTo>
                  <a:pt x="114025" y="0"/>
                </a:moveTo>
                <a:lnTo>
                  <a:pt x="108325" y="0"/>
                </a:lnTo>
                <a:lnTo>
                  <a:pt x="107320" y="121"/>
                </a:lnTo>
                <a:lnTo>
                  <a:pt x="103631" y="1523"/>
                </a:lnTo>
                <a:lnTo>
                  <a:pt x="103357" y="1798"/>
                </a:lnTo>
                <a:lnTo>
                  <a:pt x="103235" y="2164"/>
                </a:lnTo>
                <a:lnTo>
                  <a:pt x="103235" y="115458"/>
                </a:lnTo>
                <a:lnTo>
                  <a:pt x="103357" y="115823"/>
                </a:lnTo>
                <a:lnTo>
                  <a:pt x="103631" y="116098"/>
                </a:lnTo>
                <a:lnTo>
                  <a:pt x="103875" y="116464"/>
                </a:lnTo>
                <a:lnTo>
                  <a:pt x="104272" y="116707"/>
                </a:lnTo>
                <a:lnTo>
                  <a:pt x="104881" y="116982"/>
                </a:lnTo>
                <a:lnTo>
                  <a:pt x="105521" y="117104"/>
                </a:lnTo>
                <a:lnTo>
                  <a:pt x="106283" y="117347"/>
                </a:lnTo>
                <a:lnTo>
                  <a:pt x="107320" y="117469"/>
                </a:lnTo>
                <a:lnTo>
                  <a:pt x="108325" y="117622"/>
                </a:lnTo>
                <a:lnTo>
                  <a:pt x="114025" y="117622"/>
                </a:lnTo>
                <a:lnTo>
                  <a:pt x="115061" y="117469"/>
                </a:lnTo>
                <a:lnTo>
                  <a:pt x="116067" y="117347"/>
                </a:lnTo>
                <a:lnTo>
                  <a:pt x="116951" y="117104"/>
                </a:lnTo>
                <a:lnTo>
                  <a:pt x="117469" y="116982"/>
                </a:lnTo>
                <a:lnTo>
                  <a:pt x="118109" y="116707"/>
                </a:lnTo>
                <a:lnTo>
                  <a:pt x="118475" y="116464"/>
                </a:lnTo>
                <a:lnTo>
                  <a:pt x="118750" y="116098"/>
                </a:lnTo>
                <a:lnTo>
                  <a:pt x="118993" y="115823"/>
                </a:lnTo>
                <a:lnTo>
                  <a:pt x="119115" y="115458"/>
                </a:lnTo>
                <a:lnTo>
                  <a:pt x="119115" y="2164"/>
                </a:lnTo>
                <a:lnTo>
                  <a:pt x="118993" y="1798"/>
                </a:lnTo>
                <a:lnTo>
                  <a:pt x="118750" y="1523"/>
                </a:lnTo>
                <a:lnTo>
                  <a:pt x="118475" y="1158"/>
                </a:lnTo>
                <a:lnTo>
                  <a:pt x="118109" y="883"/>
                </a:lnTo>
                <a:lnTo>
                  <a:pt x="117469" y="640"/>
                </a:lnTo>
                <a:lnTo>
                  <a:pt x="116951" y="396"/>
                </a:lnTo>
                <a:lnTo>
                  <a:pt x="116067" y="274"/>
                </a:lnTo>
                <a:lnTo>
                  <a:pt x="115061" y="121"/>
                </a:lnTo>
                <a:lnTo>
                  <a:pt x="114025" y="0"/>
                </a:lnTo>
                <a:close/>
              </a:path>
              <a:path w="222884" h="118744">
                <a:moveTo>
                  <a:pt x="191505" y="35570"/>
                </a:moveTo>
                <a:lnTo>
                  <a:pt x="178307" y="35570"/>
                </a:lnTo>
                <a:lnTo>
                  <a:pt x="172577" y="36454"/>
                </a:lnTo>
                <a:lnTo>
                  <a:pt x="167518" y="38496"/>
                </a:lnTo>
                <a:lnTo>
                  <a:pt x="162427" y="40385"/>
                </a:lnTo>
                <a:lnTo>
                  <a:pt x="146182" y="59954"/>
                </a:lnTo>
                <a:lnTo>
                  <a:pt x="144261" y="65166"/>
                </a:lnTo>
                <a:lnTo>
                  <a:pt x="143255" y="70987"/>
                </a:lnTo>
                <a:lnTo>
                  <a:pt x="143255" y="84338"/>
                </a:lnTo>
                <a:lnTo>
                  <a:pt x="173095" y="117866"/>
                </a:lnTo>
                <a:lnTo>
                  <a:pt x="179313" y="118750"/>
                </a:lnTo>
                <a:lnTo>
                  <a:pt x="190499" y="118750"/>
                </a:lnTo>
                <a:lnTo>
                  <a:pt x="215889" y="113294"/>
                </a:lnTo>
                <a:lnTo>
                  <a:pt x="217048" y="112775"/>
                </a:lnTo>
                <a:lnTo>
                  <a:pt x="217291" y="112532"/>
                </a:lnTo>
                <a:lnTo>
                  <a:pt x="217657" y="112135"/>
                </a:lnTo>
                <a:lnTo>
                  <a:pt x="217931" y="111892"/>
                </a:lnTo>
                <a:lnTo>
                  <a:pt x="218175" y="111526"/>
                </a:lnTo>
                <a:lnTo>
                  <a:pt x="218419" y="111251"/>
                </a:lnTo>
                <a:lnTo>
                  <a:pt x="218572" y="110886"/>
                </a:lnTo>
                <a:lnTo>
                  <a:pt x="218693" y="110368"/>
                </a:lnTo>
                <a:lnTo>
                  <a:pt x="218815" y="110002"/>
                </a:lnTo>
                <a:lnTo>
                  <a:pt x="218815" y="109484"/>
                </a:lnTo>
                <a:lnTo>
                  <a:pt x="218937" y="108965"/>
                </a:lnTo>
                <a:lnTo>
                  <a:pt x="218937" y="107441"/>
                </a:lnTo>
                <a:lnTo>
                  <a:pt x="182758" y="107441"/>
                </a:lnTo>
                <a:lnTo>
                  <a:pt x="178307" y="106801"/>
                </a:lnTo>
                <a:lnTo>
                  <a:pt x="174741" y="105552"/>
                </a:lnTo>
                <a:lnTo>
                  <a:pt x="171053" y="104150"/>
                </a:lnTo>
                <a:lnTo>
                  <a:pt x="168127" y="102382"/>
                </a:lnTo>
                <a:lnTo>
                  <a:pt x="165994" y="99943"/>
                </a:lnTo>
                <a:lnTo>
                  <a:pt x="163708" y="97535"/>
                </a:lnTo>
                <a:lnTo>
                  <a:pt x="162031" y="94609"/>
                </a:lnTo>
                <a:lnTo>
                  <a:pt x="161147" y="91318"/>
                </a:lnTo>
                <a:lnTo>
                  <a:pt x="160141" y="87904"/>
                </a:lnTo>
                <a:lnTo>
                  <a:pt x="159623" y="84094"/>
                </a:lnTo>
                <a:lnTo>
                  <a:pt x="159623" y="79888"/>
                </a:lnTo>
                <a:lnTo>
                  <a:pt x="218053" y="79888"/>
                </a:lnTo>
                <a:lnTo>
                  <a:pt x="219577" y="79522"/>
                </a:lnTo>
                <a:lnTo>
                  <a:pt x="220705" y="78485"/>
                </a:lnTo>
                <a:lnTo>
                  <a:pt x="221985" y="77602"/>
                </a:lnTo>
                <a:lnTo>
                  <a:pt x="222625" y="76078"/>
                </a:lnTo>
                <a:lnTo>
                  <a:pt x="222625" y="69738"/>
                </a:lnTo>
                <a:lnTo>
                  <a:pt x="159623" y="69738"/>
                </a:lnTo>
                <a:lnTo>
                  <a:pt x="159745" y="66690"/>
                </a:lnTo>
                <a:lnTo>
                  <a:pt x="160385" y="63764"/>
                </a:lnTo>
                <a:lnTo>
                  <a:pt x="161543" y="60838"/>
                </a:lnTo>
                <a:lnTo>
                  <a:pt x="162549" y="58033"/>
                </a:lnTo>
                <a:lnTo>
                  <a:pt x="179953" y="46360"/>
                </a:lnTo>
                <a:lnTo>
                  <a:pt x="213960" y="46360"/>
                </a:lnTo>
                <a:lnTo>
                  <a:pt x="213725" y="46116"/>
                </a:lnTo>
                <a:lnTo>
                  <a:pt x="210677" y="42793"/>
                </a:lnTo>
                <a:lnTo>
                  <a:pt x="206745" y="40264"/>
                </a:lnTo>
                <a:lnTo>
                  <a:pt x="197236" y="36454"/>
                </a:lnTo>
                <a:lnTo>
                  <a:pt x="191505" y="35570"/>
                </a:lnTo>
                <a:close/>
              </a:path>
              <a:path w="222884" h="118744">
                <a:moveTo>
                  <a:pt x="216895" y="101742"/>
                </a:moveTo>
                <a:lnTo>
                  <a:pt x="215645" y="101742"/>
                </a:lnTo>
                <a:lnTo>
                  <a:pt x="214487" y="101986"/>
                </a:lnTo>
                <a:lnTo>
                  <a:pt x="212963" y="102626"/>
                </a:lnTo>
                <a:lnTo>
                  <a:pt x="211439" y="103144"/>
                </a:lnTo>
                <a:lnTo>
                  <a:pt x="209549" y="103906"/>
                </a:lnTo>
                <a:lnTo>
                  <a:pt x="207263" y="104515"/>
                </a:lnTo>
                <a:lnTo>
                  <a:pt x="204856" y="105277"/>
                </a:lnTo>
                <a:lnTo>
                  <a:pt x="202051" y="105917"/>
                </a:lnTo>
                <a:lnTo>
                  <a:pt x="195712" y="107198"/>
                </a:lnTo>
                <a:lnTo>
                  <a:pt x="192023" y="107441"/>
                </a:lnTo>
                <a:lnTo>
                  <a:pt x="218937" y="107441"/>
                </a:lnTo>
                <a:lnTo>
                  <a:pt x="218937" y="105277"/>
                </a:lnTo>
                <a:lnTo>
                  <a:pt x="218815" y="104515"/>
                </a:lnTo>
                <a:lnTo>
                  <a:pt x="218815" y="103753"/>
                </a:lnTo>
                <a:lnTo>
                  <a:pt x="218572" y="103266"/>
                </a:lnTo>
                <a:lnTo>
                  <a:pt x="218419" y="102869"/>
                </a:lnTo>
                <a:lnTo>
                  <a:pt x="218175" y="102504"/>
                </a:lnTo>
                <a:lnTo>
                  <a:pt x="217931" y="102229"/>
                </a:lnTo>
                <a:lnTo>
                  <a:pt x="217535" y="101986"/>
                </a:lnTo>
                <a:lnTo>
                  <a:pt x="217291" y="101864"/>
                </a:lnTo>
                <a:lnTo>
                  <a:pt x="216895" y="101742"/>
                </a:lnTo>
                <a:close/>
              </a:path>
              <a:path w="222884" h="118744">
                <a:moveTo>
                  <a:pt x="213960" y="46360"/>
                </a:moveTo>
                <a:lnTo>
                  <a:pt x="191505" y="46360"/>
                </a:lnTo>
                <a:lnTo>
                  <a:pt x="197357" y="48402"/>
                </a:lnTo>
                <a:lnTo>
                  <a:pt x="201167" y="52577"/>
                </a:lnTo>
                <a:lnTo>
                  <a:pt x="205099" y="56784"/>
                </a:lnTo>
                <a:lnTo>
                  <a:pt x="206867" y="62483"/>
                </a:lnTo>
                <a:lnTo>
                  <a:pt x="206745" y="69738"/>
                </a:lnTo>
                <a:lnTo>
                  <a:pt x="222625" y="69738"/>
                </a:lnTo>
                <a:lnTo>
                  <a:pt x="222625" y="66415"/>
                </a:lnTo>
                <a:lnTo>
                  <a:pt x="221985" y="61721"/>
                </a:lnTo>
                <a:lnTo>
                  <a:pt x="220461" y="57424"/>
                </a:lnTo>
                <a:lnTo>
                  <a:pt x="219059" y="53096"/>
                </a:lnTo>
                <a:lnTo>
                  <a:pt x="216773" y="49286"/>
                </a:lnTo>
                <a:lnTo>
                  <a:pt x="213960" y="4636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27513" y="2316083"/>
            <a:ext cx="365881" cy="1132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63199" y="2310627"/>
            <a:ext cx="478170" cy="118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19459" y="2346198"/>
            <a:ext cx="139700" cy="83185"/>
          </a:xfrm>
          <a:custGeom>
            <a:avLst/>
            <a:gdLst/>
            <a:ahLst/>
            <a:cxnLst/>
            <a:rect l="l" t="t" r="r" b="b"/>
            <a:pathLst>
              <a:path w="139700" h="83185">
                <a:moveTo>
                  <a:pt x="9784" y="1127"/>
                </a:moveTo>
                <a:lnTo>
                  <a:pt x="4571" y="1127"/>
                </a:lnTo>
                <a:lnTo>
                  <a:pt x="3688" y="1280"/>
                </a:lnTo>
                <a:lnTo>
                  <a:pt x="2804" y="1402"/>
                </a:lnTo>
                <a:lnTo>
                  <a:pt x="2042" y="1523"/>
                </a:lnTo>
                <a:lnTo>
                  <a:pt x="1523" y="1767"/>
                </a:lnTo>
                <a:lnTo>
                  <a:pt x="883" y="2042"/>
                </a:lnTo>
                <a:lnTo>
                  <a:pt x="518" y="2285"/>
                </a:lnTo>
                <a:lnTo>
                  <a:pt x="396" y="2651"/>
                </a:lnTo>
                <a:lnTo>
                  <a:pt x="121" y="2926"/>
                </a:lnTo>
                <a:lnTo>
                  <a:pt x="0" y="3291"/>
                </a:lnTo>
                <a:lnTo>
                  <a:pt x="0" y="79888"/>
                </a:lnTo>
                <a:lnTo>
                  <a:pt x="121" y="80253"/>
                </a:lnTo>
                <a:lnTo>
                  <a:pt x="396" y="80528"/>
                </a:lnTo>
                <a:lnTo>
                  <a:pt x="640" y="80893"/>
                </a:lnTo>
                <a:lnTo>
                  <a:pt x="1036" y="81137"/>
                </a:lnTo>
                <a:lnTo>
                  <a:pt x="1645" y="81412"/>
                </a:lnTo>
                <a:lnTo>
                  <a:pt x="2285" y="81533"/>
                </a:lnTo>
                <a:lnTo>
                  <a:pt x="3047" y="81777"/>
                </a:lnTo>
                <a:lnTo>
                  <a:pt x="4084" y="81899"/>
                </a:lnTo>
                <a:lnTo>
                  <a:pt x="5090" y="82052"/>
                </a:lnTo>
                <a:lnTo>
                  <a:pt x="10789" y="82052"/>
                </a:lnTo>
                <a:lnTo>
                  <a:pt x="11826" y="81899"/>
                </a:lnTo>
                <a:lnTo>
                  <a:pt x="12832" y="81777"/>
                </a:lnTo>
                <a:lnTo>
                  <a:pt x="13715" y="81533"/>
                </a:lnTo>
                <a:lnTo>
                  <a:pt x="14234" y="81412"/>
                </a:lnTo>
                <a:lnTo>
                  <a:pt x="14874" y="81137"/>
                </a:lnTo>
                <a:lnTo>
                  <a:pt x="15239" y="80893"/>
                </a:lnTo>
                <a:lnTo>
                  <a:pt x="15514" y="80528"/>
                </a:lnTo>
                <a:lnTo>
                  <a:pt x="15758" y="80253"/>
                </a:lnTo>
                <a:lnTo>
                  <a:pt x="15880" y="79888"/>
                </a:lnTo>
                <a:lnTo>
                  <a:pt x="15880" y="29596"/>
                </a:lnTo>
                <a:lnTo>
                  <a:pt x="18166" y="26548"/>
                </a:lnTo>
                <a:lnTo>
                  <a:pt x="27310" y="16763"/>
                </a:lnTo>
                <a:lnTo>
                  <a:pt x="29077" y="15361"/>
                </a:lnTo>
                <a:lnTo>
                  <a:pt x="30181" y="14721"/>
                </a:lnTo>
                <a:lnTo>
                  <a:pt x="14356" y="14721"/>
                </a:lnTo>
                <a:lnTo>
                  <a:pt x="14356" y="3291"/>
                </a:lnTo>
                <a:lnTo>
                  <a:pt x="14234" y="2926"/>
                </a:lnTo>
                <a:lnTo>
                  <a:pt x="13990" y="2651"/>
                </a:lnTo>
                <a:lnTo>
                  <a:pt x="13837" y="2285"/>
                </a:lnTo>
                <a:lnTo>
                  <a:pt x="10789" y="1280"/>
                </a:lnTo>
                <a:lnTo>
                  <a:pt x="9784" y="1127"/>
                </a:lnTo>
                <a:close/>
              </a:path>
              <a:path w="139700" h="83185">
                <a:moveTo>
                  <a:pt x="50218" y="13075"/>
                </a:moveTo>
                <a:lnTo>
                  <a:pt x="38221" y="13075"/>
                </a:lnTo>
                <a:lnTo>
                  <a:pt x="39502" y="13197"/>
                </a:lnTo>
                <a:lnTo>
                  <a:pt x="40660" y="13472"/>
                </a:lnTo>
                <a:lnTo>
                  <a:pt x="47000" y="15118"/>
                </a:lnTo>
                <a:lnTo>
                  <a:pt x="47640" y="15239"/>
                </a:lnTo>
                <a:lnTo>
                  <a:pt x="48646" y="15239"/>
                </a:lnTo>
                <a:lnTo>
                  <a:pt x="49042" y="15118"/>
                </a:lnTo>
                <a:lnTo>
                  <a:pt x="49286" y="14843"/>
                </a:lnTo>
                <a:lnTo>
                  <a:pt x="49529" y="14599"/>
                </a:lnTo>
                <a:lnTo>
                  <a:pt x="49804" y="14234"/>
                </a:lnTo>
                <a:lnTo>
                  <a:pt x="50048" y="13837"/>
                </a:lnTo>
                <a:lnTo>
                  <a:pt x="50170" y="13319"/>
                </a:lnTo>
                <a:lnTo>
                  <a:pt x="50218" y="13075"/>
                </a:lnTo>
                <a:close/>
              </a:path>
              <a:path w="139700" h="83185">
                <a:moveTo>
                  <a:pt x="39745" y="0"/>
                </a:moveTo>
                <a:lnTo>
                  <a:pt x="36088" y="0"/>
                </a:lnTo>
                <a:lnTo>
                  <a:pt x="34289" y="121"/>
                </a:lnTo>
                <a:lnTo>
                  <a:pt x="32400" y="640"/>
                </a:lnTo>
                <a:lnTo>
                  <a:pt x="30601" y="1005"/>
                </a:lnTo>
                <a:lnTo>
                  <a:pt x="28712" y="1767"/>
                </a:lnTo>
                <a:lnTo>
                  <a:pt x="26944" y="2926"/>
                </a:lnTo>
                <a:lnTo>
                  <a:pt x="25024" y="3931"/>
                </a:lnTo>
                <a:lnTo>
                  <a:pt x="14356" y="14721"/>
                </a:lnTo>
                <a:lnTo>
                  <a:pt x="30181" y="14721"/>
                </a:lnTo>
                <a:lnTo>
                  <a:pt x="30601" y="14477"/>
                </a:lnTo>
                <a:lnTo>
                  <a:pt x="32125" y="13959"/>
                </a:lnTo>
                <a:lnTo>
                  <a:pt x="33649" y="13319"/>
                </a:lnTo>
                <a:lnTo>
                  <a:pt x="35326" y="13075"/>
                </a:lnTo>
                <a:lnTo>
                  <a:pt x="50218" y="13075"/>
                </a:lnTo>
                <a:lnTo>
                  <a:pt x="50291" y="12710"/>
                </a:lnTo>
                <a:lnTo>
                  <a:pt x="50413" y="11795"/>
                </a:lnTo>
                <a:lnTo>
                  <a:pt x="50413" y="10911"/>
                </a:lnTo>
                <a:lnTo>
                  <a:pt x="50566" y="9905"/>
                </a:lnTo>
                <a:lnTo>
                  <a:pt x="50566" y="7376"/>
                </a:lnTo>
                <a:lnTo>
                  <a:pt x="50413" y="6339"/>
                </a:lnTo>
                <a:lnTo>
                  <a:pt x="50413" y="4815"/>
                </a:lnTo>
                <a:lnTo>
                  <a:pt x="50291" y="4328"/>
                </a:lnTo>
                <a:lnTo>
                  <a:pt x="50291" y="3931"/>
                </a:lnTo>
                <a:lnTo>
                  <a:pt x="50170" y="3566"/>
                </a:lnTo>
                <a:lnTo>
                  <a:pt x="50048" y="3169"/>
                </a:lnTo>
                <a:lnTo>
                  <a:pt x="49926" y="2926"/>
                </a:lnTo>
                <a:lnTo>
                  <a:pt x="49804" y="2651"/>
                </a:lnTo>
                <a:lnTo>
                  <a:pt x="49529" y="2407"/>
                </a:lnTo>
                <a:lnTo>
                  <a:pt x="49164" y="2164"/>
                </a:lnTo>
                <a:lnTo>
                  <a:pt x="48767" y="1889"/>
                </a:lnTo>
                <a:lnTo>
                  <a:pt x="42946" y="365"/>
                </a:lnTo>
                <a:lnTo>
                  <a:pt x="41788" y="121"/>
                </a:lnTo>
                <a:lnTo>
                  <a:pt x="40782" y="121"/>
                </a:lnTo>
                <a:lnTo>
                  <a:pt x="39745" y="0"/>
                </a:lnTo>
                <a:close/>
              </a:path>
              <a:path w="139700" h="83185">
                <a:moveTo>
                  <a:pt x="108082" y="0"/>
                </a:moveTo>
                <a:lnTo>
                  <a:pt x="94884" y="0"/>
                </a:lnTo>
                <a:lnTo>
                  <a:pt x="89153" y="883"/>
                </a:lnTo>
                <a:lnTo>
                  <a:pt x="84094" y="2926"/>
                </a:lnTo>
                <a:lnTo>
                  <a:pt x="79004" y="4815"/>
                </a:lnTo>
                <a:lnTo>
                  <a:pt x="62758" y="24383"/>
                </a:lnTo>
                <a:lnTo>
                  <a:pt x="60838" y="29596"/>
                </a:lnTo>
                <a:lnTo>
                  <a:pt x="59832" y="35417"/>
                </a:lnTo>
                <a:lnTo>
                  <a:pt x="59832" y="48767"/>
                </a:lnTo>
                <a:lnTo>
                  <a:pt x="89672" y="82295"/>
                </a:lnTo>
                <a:lnTo>
                  <a:pt x="95890" y="83179"/>
                </a:lnTo>
                <a:lnTo>
                  <a:pt x="107076" y="83179"/>
                </a:lnTo>
                <a:lnTo>
                  <a:pt x="132466" y="77723"/>
                </a:lnTo>
                <a:lnTo>
                  <a:pt x="133624" y="77205"/>
                </a:lnTo>
                <a:lnTo>
                  <a:pt x="133868" y="76961"/>
                </a:lnTo>
                <a:lnTo>
                  <a:pt x="134233" y="76565"/>
                </a:lnTo>
                <a:lnTo>
                  <a:pt x="134508" y="76321"/>
                </a:lnTo>
                <a:lnTo>
                  <a:pt x="134752" y="75956"/>
                </a:lnTo>
                <a:lnTo>
                  <a:pt x="134995" y="75681"/>
                </a:lnTo>
                <a:lnTo>
                  <a:pt x="135148" y="75316"/>
                </a:lnTo>
                <a:lnTo>
                  <a:pt x="135270" y="74797"/>
                </a:lnTo>
                <a:lnTo>
                  <a:pt x="135392" y="74432"/>
                </a:lnTo>
                <a:lnTo>
                  <a:pt x="135392" y="73913"/>
                </a:lnTo>
                <a:lnTo>
                  <a:pt x="135514" y="73395"/>
                </a:lnTo>
                <a:lnTo>
                  <a:pt x="135514" y="71871"/>
                </a:lnTo>
                <a:lnTo>
                  <a:pt x="99334" y="71871"/>
                </a:lnTo>
                <a:lnTo>
                  <a:pt x="94884" y="71231"/>
                </a:lnTo>
                <a:lnTo>
                  <a:pt x="91318" y="69982"/>
                </a:lnTo>
                <a:lnTo>
                  <a:pt x="87629" y="68579"/>
                </a:lnTo>
                <a:lnTo>
                  <a:pt x="84703" y="66812"/>
                </a:lnTo>
                <a:lnTo>
                  <a:pt x="82570" y="64373"/>
                </a:lnTo>
                <a:lnTo>
                  <a:pt x="80284" y="61965"/>
                </a:lnTo>
                <a:lnTo>
                  <a:pt x="78607" y="59039"/>
                </a:lnTo>
                <a:lnTo>
                  <a:pt x="77723" y="55747"/>
                </a:lnTo>
                <a:lnTo>
                  <a:pt x="76718" y="52334"/>
                </a:lnTo>
                <a:lnTo>
                  <a:pt x="76199" y="48524"/>
                </a:lnTo>
                <a:lnTo>
                  <a:pt x="76199" y="44317"/>
                </a:lnTo>
                <a:lnTo>
                  <a:pt x="134630" y="44317"/>
                </a:lnTo>
                <a:lnTo>
                  <a:pt x="136154" y="43952"/>
                </a:lnTo>
                <a:lnTo>
                  <a:pt x="137281" y="42915"/>
                </a:lnTo>
                <a:lnTo>
                  <a:pt x="138562" y="42031"/>
                </a:lnTo>
                <a:lnTo>
                  <a:pt x="139202" y="40507"/>
                </a:lnTo>
                <a:lnTo>
                  <a:pt x="139202" y="34168"/>
                </a:lnTo>
                <a:lnTo>
                  <a:pt x="76199" y="34168"/>
                </a:lnTo>
                <a:lnTo>
                  <a:pt x="76321" y="31120"/>
                </a:lnTo>
                <a:lnTo>
                  <a:pt x="76961" y="28193"/>
                </a:lnTo>
                <a:lnTo>
                  <a:pt x="78120" y="25267"/>
                </a:lnTo>
                <a:lnTo>
                  <a:pt x="79126" y="22463"/>
                </a:lnTo>
                <a:lnTo>
                  <a:pt x="96530" y="10789"/>
                </a:lnTo>
                <a:lnTo>
                  <a:pt x="130536" y="10789"/>
                </a:lnTo>
                <a:lnTo>
                  <a:pt x="130301" y="10546"/>
                </a:lnTo>
                <a:lnTo>
                  <a:pt x="127253" y="7223"/>
                </a:lnTo>
                <a:lnTo>
                  <a:pt x="123322" y="4693"/>
                </a:lnTo>
                <a:lnTo>
                  <a:pt x="113812" y="883"/>
                </a:lnTo>
                <a:lnTo>
                  <a:pt x="108082" y="0"/>
                </a:lnTo>
                <a:close/>
              </a:path>
              <a:path w="139700" h="83185">
                <a:moveTo>
                  <a:pt x="133471" y="66172"/>
                </a:moveTo>
                <a:lnTo>
                  <a:pt x="132222" y="66172"/>
                </a:lnTo>
                <a:lnTo>
                  <a:pt x="131063" y="66415"/>
                </a:lnTo>
                <a:lnTo>
                  <a:pt x="129539" y="67055"/>
                </a:lnTo>
                <a:lnTo>
                  <a:pt x="128015" y="67574"/>
                </a:lnTo>
                <a:lnTo>
                  <a:pt x="126126" y="68336"/>
                </a:lnTo>
                <a:lnTo>
                  <a:pt x="123840" y="68945"/>
                </a:lnTo>
                <a:lnTo>
                  <a:pt x="121432" y="69707"/>
                </a:lnTo>
                <a:lnTo>
                  <a:pt x="118628" y="70347"/>
                </a:lnTo>
                <a:lnTo>
                  <a:pt x="112288" y="71627"/>
                </a:lnTo>
                <a:lnTo>
                  <a:pt x="108600" y="71871"/>
                </a:lnTo>
                <a:lnTo>
                  <a:pt x="135514" y="71871"/>
                </a:lnTo>
                <a:lnTo>
                  <a:pt x="135514" y="69707"/>
                </a:lnTo>
                <a:lnTo>
                  <a:pt x="135392" y="68945"/>
                </a:lnTo>
                <a:lnTo>
                  <a:pt x="135392" y="68183"/>
                </a:lnTo>
                <a:lnTo>
                  <a:pt x="135148" y="67696"/>
                </a:lnTo>
                <a:lnTo>
                  <a:pt x="134995" y="67299"/>
                </a:lnTo>
                <a:lnTo>
                  <a:pt x="134752" y="66934"/>
                </a:lnTo>
                <a:lnTo>
                  <a:pt x="134508" y="66659"/>
                </a:lnTo>
                <a:lnTo>
                  <a:pt x="134111" y="66415"/>
                </a:lnTo>
                <a:lnTo>
                  <a:pt x="133868" y="66293"/>
                </a:lnTo>
                <a:lnTo>
                  <a:pt x="133471" y="66172"/>
                </a:lnTo>
                <a:close/>
              </a:path>
              <a:path w="139700" h="83185">
                <a:moveTo>
                  <a:pt x="130536" y="10789"/>
                </a:moveTo>
                <a:lnTo>
                  <a:pt x="108082" y="10789"/>
                </a:lnTo>
                <a:lnTo>
                  <a:pt x="113934" y="12832"/>
                </a:lnTo>
                <a:lnTo>
                  <a:pt x="117744" y="17007"/>
                </a:lnTo>
                <a:lnTo>
                  <a:pt x="121676" y="21214"/>
                </a:lnTo>
                <a:lnTo>
                  <a:pt x="123443" y="26913"/>
                </a:lnTo>
                <a:lnTo>
                  <a:pt x="123322" y="34168"/>
                </a:lnTo>
                <a:lnTo>
                  <a:pt x="139202" y="34168"/>
                </a:lnTo>
                <a:lnTo>
                  <a:pt x="139202" y="30845"/>
                </a:lnTo>
                <a:lnTo>
                  <a:pt x="138562" y="26151"/>
                </a:lnTo>
                <a:lnTo>
                  <a:pt x="137038" y="21854"/>
                </a:lnTo>
                <a:lnTo>
                  <a:pt x="135635" y="17525"/>
                </a:lnTo>
                <a:lnTo>
                  <a:pt x="133349" y="13715"/>
                </a:lnTo>
                <a:lnTo>
                  <a:pt x="130536" y="10789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75613" y="2309987"/>
            <a:ext cx="611276" cy="119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49879" y="2532888"/>
            <a:ext cx="3291840" cy="266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58392" y="2577327"/>
            <a:ext cx="1103122" cy="1477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27932" y="2577602"/>
            <a:ext cx="325892" cy="1184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21067" y="2577327"/>
            <a:ext cx="269875" cy="118745"/>
          </a:xfrm>
          <a:custGeom>
            <a:avLst/>
            <a:gdLst/>
            <a:ahLst/>
            <a:cxnLst/>
            <a:rect l="l" t="t" r="r" b="b"/>
            <a:pathLst>
              <a:path w="269875" h="118744">
                <a:moveTo>
                  <a:pt x="50688" y="35570"/>
                </a:moveTo>
                <a:lnTo>
                  <a:pt x="36332" y="35570"/>
                </a:lnTo>
                <a:lnTo>
                  <a:pt x="29992" y="36575"/>
                </a:lnTo>
                <a:lnTo>
                  <a:pt x="2804" y="60838"/>
                </a:lnTo>
                <a:lnTo>
                  <a:pt x="883" y="66050"/>
                </a:lnTo>
                <a:lnTo>
                  <a:pt x="0" y="71627"/>
                </a:lnTo>
                <a:lnTo>
                  <a:pt x="0" y="84216"/>
                </a:lnTo>
                <a:lnTo>
                  <a:pt x="883" y="89915"/>
                </a:lnTo>
                <a:lnTo>
                  <a:pt x="2682" y="95006"/>
                </a:lnTo>
                <a:lnTo>
                  <a:pt x="4328" y="100096"/>
                </a:lnTo>
                <a:lnTo>
                  <a:pt x="6857" y="104272"/>
                </a:lnTo>
                <a:lnTo>
                  <a:pt x="10424" y="107838"/>
                </a:lnTo>
                <a:lnTo>
                  <a:pt x="13837" y="111373"/>
                </a:lnTo>
                <a:lnTo>
                  <a:pt x="18287" y="114056"/>
                </a:lnTo>
                <a:lnTo>
                  <a:pt x="23500" y="115945"/>
                </a:lnTo>
                <a:lnTo>
                  <a:pt x="28712" y="117744"/>
                </a:lnTo>
                <a:lnTo>
                  <a:pt x="34808" y="118750"/>
                </a:lnTo>
                <a:lnTo>
                  <a:pt x="49042" y="118750"/>
                </a:lnTo>
                <a:lnTo>
                  <a:pt x="74290" y="107076"/>
                </a:lnTo>
                <a:lnTo>
                  <a:pt x="37612" y="107076"/>
                </a:lnTo>
                <a:lnTo>
                  <a:pt x="33406" y="106192"/>
                </a:lnTo>
                <a:lnTo>
                  <a:pt x="16276" y="81046"/>
                </a:lnTo>
                <a:lnTo>
                  <a:pt x="16276" y="72664"/>
                </a:lnTo>
                <a:lnTo>
                  <a:pt x="16763" y="68579"/>
                </a:lnTo>
                <a:lnTo>
                  <a:pt x="17922" y="64891"/>
                </a:lnTo>
                <a:lnTo>
                  <a:pt x="18928" y="61356"/>
                </a:lnTo>
                <a:lnTo>
                  <a:pt x="38374" y="47122"/>
                </a:lnTo>
                <a:lnTo>
                  <a:pt x="75827" y="47122"/>
                </a:lnTo>
                <a:lnTo>
                  <a:pt x="75072" y="46360"/>
                </a:lnTo>
                <a:lnTo>
                  <a:pt x="71627" y="42793"/>
                </a:lnTo>
                <a:lnTo>
                  <a:pt x="67330" y="40142"/>
                </a:lnTo>
                <a:lnTo>
                  <a:pt x="62118" y="38374"/>
                </a:lnTo>
                <a:lnTo>
                  <a:pt x="56784" y="36454"/>
                </a:lnTo>
                <a:lnTo>
                  <a:pt x="50688" y="35570"/>
                </a:lnTo>
                <a:close/>
              </a:path>
              <a:path w="269875" h="118744">
                <a:moveTo>
                  <a:pt x="75827" y="47122"/>
                </a:moveTo>
                <a:lnTo>
                  <a:pt x="48127" y="47122"/>
                </a:lnTo>
                <a:lnTo>
                  <a:pt x="52334" y="47884"/>
                </a:lnTo>
                <a:lnTo>
                  <a:pt x="55747" y="49529"/>
                </a:lnTo>
                <a:lnTo>
                  <a:pt x="69341" y="73151"/>
                </a:lnTo>
                <a:lnTo>
                  <a:pt x="69341" y="81655"/>
                </a:lnTo>
                <a:lnTo>
                  <a:pt x="68854" y="85618"/>
                </a:lnTo>
                <a:lnTo>
                  <a:pt x="67817" y="89275"/>
                </a:lnTo>
                <a:lnTo>
                  <a:pt x="66812" y="92963"/>
                </a:lnTo>
                <a:lnTo>
                  <a:pt x="54620" y="104790"/>
                </a:lnTo>
                <a:lnTo>
                  <a:pt x="51328" y="106314"/>
                </a:lnTo>
                <a:lnTo>
                  <a:pt x="47243" y="107076"/>
                </a:lnTo>
                <a:lnTo>
                  <a:pt x="74290" y="107076"/>
                </a:lnTo>
                <a:lnTo>
                  <a:pt x="78242" y="102991"/>
                </a:lnTo>
                <a:lnTo>
                  <a:pt x="81046" y="98572"/>
                </a:lnTo>
                <a:lnTo>
                  <a:pt x="84581" y="88148"/>
                </a:lnTo>
                <a:lnTo>
                  <a:pt x="85618" y="82417"/>
                </a:lnTo>
                <a:lnTo>
                  <a:pt x="85618" y="69982"/>
                </a:lnTo>
                <a:lnTo>
                  <a:pt x="84703" y="64282"/>
                </a:lnTo>
                <a:lnTo>
                  <a:pt x="82936" y="59192"/>
                </a:lnTo>
                <a:lnTo>
                  <a:pt x="81168" y="54223"/>
                </a:lnTo>
                <a:lnTo>
                  <a:pt x="78607" y="49926"/>
                </a:lnTo>
                <a:lnTo>
                  <a:pt x="75827" y="47122"/>
                </a:lnTo>
                <a:close/>
              </a:path>
              <a:path w="269875" h="118744">
                <a:moveTo>
                  <a:pt x="118871" y="0"/>
                </a:moveTo>
                <a:lnTo>
                  <a:pt x="113172" y="0"/>
                </a:lnTo>
                <a:lnTo>
                  <a:pt x="112135" y="121"/>
                </a:lnTo>
                <a:lnTo>
                  <a:pt x="110368" y="396"/>
                </a:lnTo>
                <a:lnTo>
                  <a:pt x="109087" y="883"/>
                </a:lnTo>
                <a:lnTo>
                  <a:pt x="108722" y="1158"/>
                </a:lnTo>
                <a:lnTo>
                  <a:pt x="108478" y="1523"/>
                </a:lnTo>
                <a:lnTo>
                  <a:pt x="108203" y="1798"/>
                </a:lnTo>
                <a:lnTo>
                  <a:pt x="108082" y="2164"/>
                </a:lnTo>
                <a:lnTo>
                  <a:pt x="108082" y="115458"/>
                </a:lnTo>
                <a:lnTo>
                  <a:pt x="108203" y="115823"/>
                </a:lnTo>
                <a:lnTo>
                  <a:pt x="108478" y="116098"/>
                </a:lnTo>
                <a:lnTo>
                  <a:pt x="108722" y="116464"/>
                </a:lnTo>
                <a:lnTo>
                  <a:pt x="109087" y="116707"/>
                </a:lnTo>
                <a:lnTo>
                  <a:pt x="109727" y="116982"/>
                </a:lnTo>
                <a:lnTo>
                  <a:pt x="110368" y="117104"/>
                </a:lnTo>
                <a:lnTo>
                  <a:pt x="111130" y="117347"/>
                </a:lnTo>
                <a:lnTo>
                  <a:pt x="112135" y="117469"/>
                </a:lnTo>
                <a:lnTo>
                  <a:pt x="113172" y="117622"/>
                </a:lnTo>
                <a:lnTo>
                  <a:pt x="118871" y="117622"/>
                </a:lnTo>
                <a:lnTo>
                  <a:pt x="119755" y="117469"/>
                </a:lnTo>
                <a:lnTo>
                  <a:pt x="120792" y="117347"/>
                </a:lnTo>
                <a:lnTo>
                  <a:pt x="121676" y="117104"/>
                </a:lnTo>
                <a:lnTo>
                  <a:pt x="122194" y="116982"/>
                </a:lnTo>
                <a:lnTo>
                  <a:pt x="122803" y="116707"/>
                </a:lnTo>
                <a:lnTo>
                  <a:pt x="123200" y="116464"/>
                </a:lnTo>
                <a:lnTo>
                  <a:pt x="123443" y="116098"/>
                </a:lnTo>
                <a:lnTo>
                  <a:pt x="123718" y="115823"/>
                </a:lnTo>
                <a:lnTo>
                  <a:pt x="123840" y="115458"/>
                </a:lnTo>
                <a:lnTo>
                  <a:pt x="123840" y="2164"/>
                </a:lnTo>
                <a:lnTo>
                  <a:pt x="123718" y="1798"/>
                </a:lnTo>
                <a:lnTo>
                  <a:pt x="123443" y="1523"/>
                </a:lnTo>
                <a:lnTo>
                  <a:pt x="123200" y="1158"/>
                </a:lnTo>
                <a:lnTo>
                  <a:pt x="122803" y="883"/>
                </a:lnTo>
                <a:lnTo>
                  <a:pt x="122194" y="640"/>
                </a:lnTo>
                <a:lnTo>
                  <a:pt x="121676" y="396"/>
                </a:lnTo>
                <a:lnTo>
                  <a:pt x="118871" y="0"/>
                </a:lnTo>
                <a:close/>
              </a:path>
              <a:path w="269875" h="118744">
                <a:moveTo>
                  <a:pt x="163067" y="0"/>
                </a:moveTo>
                <a:lnTo>
                  <a:pt x="157368" y="0"/>
                </a:lnTo>
                <a:lnTo>
                  <a:pt x="156331" y="121"/>
                </a:lnTo>
                <a:lnTo>
                  <a:pt x="154564" y="396"/>
                </a:lnTo>
                <a:lnTo>
                  <a:pt x="153283" y="883"/>
                </a:lnTo>
                <a:lnTo>
                  <a:pt x="152918" y="1158"/>
                </a:lnTo>
                <a:lnTo>
                  <a:pt x="152674" y="1523"/>
                </a:lnTo>
                <a:lnTo>
                  <a:pt x="152399" y="1798"/>
                </a:lnTo>
                <a:lnTo>
                  <a:pt x="152278" y="2164"/>
                </a:lnTo>
                <a:lnTo>
                  <a:pt x="152278" y="115458"/>
                </a:lnTo>
                <a:lnTo>
                  <a:pt x="152399" y="115823"/>
                </a:lnTo>
                <a:lnTo>
                  <a:pt x="152674" y="116098"/>
                </a:lnTo>
                <a:lnTo>
                  <a:pt x="152918" y="116464"/>
                </a:lnTo>
                <a:lnTo>
                  <a:pt x="153283" y="116707"/>
                </a:lnTo>
                <a:lnTo>
                  <a:pt x="153923" y="116982"/>
                </a:lnTo>
                <a:lnTo>
                  <a:pt x="154564" y="117104"/>
                </a:lnTo>
                <a:lnTo>
                  <a:pt x="155326" y="117347"/>
                </a:lnTo>
                <a:lnTo>
                  <a:pt x="156331" y="117469"/>
                </a:lnTo>
                <a:lnTo>
                  <a:pt x="157368" y="117622"/>
                </a:lnTo>
                <a:lnTo>
                  <a:pt x="163067" y="117622"/>
                </a:lnTo>
                <a:lnTo>
                  <a:pt x="163951" y="117469"/>
                </a:lnTo>
                <a:lnTo>
                  <a:pt x="164988" y="117347"/>
                </a:lnTo>
                <a:lnTo>
                  <a:pt x="165872" y="117104"/>
                </a:lnTo>
                <a:lnTo>
                  <a:pt x="166390" y="116982"/>
                </a:lnTo>
                <a:lnTo>
                  <a:pt x="166999" y="116707"/>
                </a:lnTo>
                <a:lnTo>
                  <a:pt x="167396" y="116464"/>
                </a:lnTo>
                <a:lnTo>
                  <a:pt x="167639" y="116098"/>
                </a:lnTo>
                <a:lnTo>
                  <a:pt x="167914" y="115823"/>
                </a:lnTo>
                <a:lnTo>
                  <a:pt x="168036" y="115458"/>
                </a:lnTo>
                <a:lnTo>
                  <a:pt x="168036" y="2164"/>
                </a:lnTo>
                <a:lnTo>
                  <a:pt x="167914" y="1798"/>
                </a:lnTo>
                <a:lnTo>
                  <a:pt x="167639" y="1523"/>
                </a:lnTo>
                <a:lnTo>
                  <a:pt x="167396" y="1158"/>
                </a:lnTo>
                <a:lnTo>
                  <a:pt x="166999" y="883"/>
                </a:lnTo>
                <a:lnTo>
                  <a:pt x="166390" y="640"/>
                </a:lnTo>
                <a:lnTo>
                  <a:pt x="165872" y="396"/>
                </a:lnTo>
                <a:lnTo>
                  <a:pt x="163067" y="0"/>
                </a:lnTo>
                <a:close/>
              </a:path>
              <a:path w="269875" h="118744">
                <a:moveTo>
                  <a:pt x="238627" y="35570"/>
                </a:moveTo>
                <a:lnTo>
                  <a:pt x="225551" y="35570"/>
                </a:lnTo>
                <a:lnTo>
                  <a:pt x="219974" y="36454"/>
                </a:lnTo>
                <a:lnTo>
                  <a:pt x="214883" y="38496"/>
                </a:lnTo>
                <a:lnTo>
                  <a:pt x="209824" y="40385"/>
                </a:lnTo>
                <a:lnTo>
                  <a:pt x="190896" y="70987"/>
                </a:lnTo>
                <a:lnTo>
                  <a:pt x="190896" y="84338"/>
                </a:lnTo>
                <a:lnTo>
                  <a:pt x="201808" y="108325"/>
                </a:lnTo>
                <a:lnTo>
                  <a:pt x="205374" y="111770"/>
                </a:lnTo>
                <a:lnTo>
                  <a:pt x="209824" y="114299"/>
                </a:lnTo>
                <a:lnTo>
                  <a:pt x="220339" y="117866"/>
                </a:lnTo>
                <a:lnTo>
                  <a:pt x="226588" y="118750"/>
                </a:lnTo>
                <a:lnTo>
                  <a:pt x="237622" y="118750"/>
                </a:lnTo>
                <a:lnTo>
                  <a:pt x="264535" y="112135"/>
                </a:lnTo>
                <a:lnTo>
                  <a:pt x="264932" y="111892"/>
                </a:lnTo>
                <a:lnTo>
                  <a:pt x="265054" y="111526"/>
                </a:lnTo>
                <a:lnTo>
                  <a:pt x="265297" y="111251"/>
                </a:lnTo>
                <a:lnTo>
                  <a:pt x="265450" y="110886"/>
                </a:lnTo>
                <a:lnTo>
                  <a:pt x="265572" y="110368"/>
                </a:lnTo>
                <a:lnTo>
                  <a:pt x="265694" y="110002"/>
                </a:lnTo>
                <a:lnTo>
                  <a:pt x="265694" y="109484"/>
                </a:lnTo>
                <a:lnTo>
                  <a:pt x="265816" y="108965"/>
                </a:lnTo>
                <a:lnTo>
                  <a:pt x="265845" y="108325"/>
                </a:lnTo>
                <a:lnTo>
                  <a:pt x="265937" y="107838"/>
                </a:lnTo>
                <a:lnTo>
                  <a:pt x="265937" y="107441"/>
                </a:lnTo>
                <a:lnTo>
                  <a:pt x="229880" y="107441"/>
                </a:lnTo>
                <a:lnTo>
                  <a:pt x="225551" y="106801"/>
                </a:lnTo>
                <a:lnTo>
                  <a:pt x="208544" y="91318"/>
                </a:lnTo>
                <a:lnTo>
                  <a:pt x="207538" y="87904"/>
                </a:lnTo>
                <a:lnTo>
                  <a:pt x="207167" y="84338"/>
                </a:lnTo>
                <a:lnTo>
                  <a:pt x="207142" y="79888"/>
                </a:lnTo>
                <a:lnTo>
                  <a:pt x="265054" y="79888"/>
                </a:lnTo>
                <a:lnTo>
                  <a:pt x="266456" y="79522"/>
                </a:lnTo>
                <a:lnTo>
                  <a:pt x="267583" y="78485"/>
                </a:lnTo>
                <a:lnTo>
                  <a:pt x="268864" y="77602"/>
                </a:lnTo>
                <a:lnTo>
                  <a:pt x="269504" y="76078"/>
                </a:lnTo>
                <a:lnTo>
                  <a:pt x="269504" y="69738"/>
                </a:lnTo>
                <a:lnTo>
                  <a:pt x="207142" y="69738"/>
                </a:lnTo>
                <a:lnTo>
                  <a:pt x="207263" y="66690"/>
                </a:lnTo>
                <a:lnTo>
                  <a:pt x="207782" y="63764"/>
                </a:lnTo>
                <a:lnTo>
                  <a:pt x="208909" y="60838"/>
                </a:lnTo>
                <a:lnTo>
                  <a:pt x="209946" y="58033"/>
                </a:lnTo>
                <a:lnTo>
                  <a:pt x="227197" y="46360"/>
                </a:lnTo>
                <a:lnTo>
                  <a:pt x="260838" y="46360"/>
                </a:lnTo>
                <a:lnTo>
                  <a:pt x="260603" y="46116"/>
                </a:lnTo>
                <a:lnTo>
                  <a:pt x="257677" y="42793"/>
                </a:lnTo>
                <a:lnTo>
                  <a:pt x="253745" y="40264"/>
                </a:lnTo>
                <a:lnTo>
                  <a:pt x="244358" y="36454"/>
                </a:lnTo>
                <a:lnTo>
                  <a:pt x="238627" y="35570"/>
                </a:lnTo>
                <a:close/>
              </a:path>
              <a:path w="269875" h="118744">
                <a:moveTo>
                  <a:pt x="263773" y="101742"/>
                </a:moveTo>
                <a:lnTo>
                  <a:pt x="262524" y="101742"/>
                </a:lnTo>
                <a:lnTo>
                  <a:pt x="261365" y="101986"/>
                </a:lnTo>
                <a:lnTo>
                  <a:pt x="259963" y="102626"/>
                </a:lnTo>
                <a:lnTo>
                  <a:pt x="258439" y="103144"/>
                </a:lnTo>
                <a:lnTo>
                  <a:pt x="256550" y="103906"/>
                </a:lnTo>
                <a:lnTo>
                  <a:pt x="254264" y="104515"/>
                </a:lnTo>
                <a:lnTo>
                  <a:pt x="251856" y="105277"/>
                </a:lnTo>
                <a:lnTo>
                  <a:pt x="249173" y="105917"/>
                </a:lnTo>
                <a:lnTo>
                  <a:pt x="242712" y="107198"/>
                </a:lnTo>
                <a:lnTo>
                  <a:pt x="239146" y="107441"/>
                </a:lnTo>
                <a:lnTo>
                  <a:pt x="265937" y="107441"/>
                </a:lnTo>
                <a:lnTo>
                  <a:pt x="265918" y="105917"/>
                </a:lnTo>
                <a:lnTo>
                  <a:pt x="265816" y="105277"/>
                </a:lnTo>
                <a:lnTo>
                  <a:pt x="265816" y="104515"/>
                </a:lnTo>
                <a:lnTo>
                  <a:pt x="265694" y="103753"/>
                </a:lnTo>
                <a:lnTo>
                  <a:pt x="265572" y="103266"/>
                </a:lnTo>
                <a:lnTo>
                  <a:pt x="265297" y="102869"/>
                </a:lnTo>
                <a:lnTo>
                  <a:pt x="265175" y="102504"/>
                </a:lnTo>
                <a:lnTo>
                  <a:pt x="264810" y="102229"/>
                </a:lnTo>
                <a:lnTo>
                  <a:pt x="264535" y="101986"/>
                </a:lnTo>
                <a:lnTo>
                  <a:pt x="264170" y="101864"/>
                </a:lnTo>
                <a:lnTo>
                  <a:pt x="263773" y="101742"/>
                </a:lnTo>
                <a:close/>
              </a:path>
              <a:path w="269875" h="118744">
                <a:moveTo>
                  <a:pt x="260838" y="46360"/>
                </a:moveTo>
                <a:lnTo>
                  <a:pt x="238627" y="46360"/>
                </a:lnTo>
                <a:lnTo>
                  <a:pt x="244358" y="48402"/>
                </a:lnTo>
                <a:lnTo>
                  <a:pt x="248290" y="52577"/>
                </a:lnTo>
                <a:lnTo>
                  <a:pt x="252100" y="56784"/>
                </a:lnTo>
                <a:lnTo>
                  <a:pt x="253867" y="62483"/>
                </a:lnTo>
                <a:lnTo>
                  <a:pt x="253745" y="69738"/>
                </a:lnTo>
                <a:lnTo>
                  <a:pt x="269504" y="69738"/>
                </a:lnTo>
                <a:lnTo>
                  <a:pt x="269504" y="66415"/>
                </a:lnTo>
                <a:lnTo>
                  <a:pt x="268742" y="61721"/>
                </a:lnTo>
                <a:lnTo>
                  <a:pt x="267340" y="57424"/>
                </a:lnTo>
                <a:lnTo>
                  <a:pt x="265937" y="53096"/>
                </a:lnTo>
                <a:lnTo>
                  <a:pt x="263651" y="49286"/>
                </a:lnTo>
                <a:lnTo>
                  <a:pt x="260838" y="4636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1305" y="2582783"/>
            <a:ext cx="344170" cy="113664"/>
          </a:xfrm>
          <a:custGeom>
            <a:avLst/>
            <a:gdLst/>
            <a:ahLst/>
            <a:cxnLst/>
            <a:rect l="l" t="t" r="r" b="b"/>
            <a:pathLst>
              <a:path w="344170" h="113664">
                <a:moveTo>
                  <a:pt x="30754" y="43190"/>
                </a:moveTo>
                <a:lnTo>
                  <a:pt x="15118" y="43190"/>
                </a:lnTo>
                <a:lnTo>
                  <a:pt x="15118" y="91836"/>
                </a:lnTo>
                <a:lnTo>
                  <a:pt x="35692" y="113050"/>
                </a:lnTo>
                <a:lnTo>
                  <a:pt x="42946" y="113050"/>
                </a:lnTo>
                <a:lnTo>
                  <a:pt x="44470" y="112775"/>
                </a:lnTo>
                <a:lnTo>
                  <a:pt x="45841" y="112654"/>
                </a:lnTo>
                <a:lnTo>
                  <a:pt x="47243" y="112410"/>
                </a:lnTo>
                <a:lnTo>
                  <a:pt x="49926" y="111892"/>
                </a:lnTo>
                <a:lnTo>
                  <a:pt x="51053" y="111648"/>
                </a:lnTo>
                <a:lnTo>
                  <a:pt x="52090" y="111251"/>
                </a:lnTo>
                <a:lnTo>
                  <a:pt x="53096" y="110886"/>
                </a:lnTo>
                <a:lnTo>
                  <a:pt x="53858" y="110368"/>
                </a:lnTo>
                <a:lnTo>
                  <a:pt x="54376" y="109880"/>
                </a:lnTo>
                <a:lnTo>
                  <a:pt x="54863" y="109484"/>
                </a:lnTo>
                <a:lnTo>
                  <a:pt x="55260" y="108722"/>
                </a:lnTo>
                <a:lnTo>
                  <a:pt x="55747" y="106954"/>
                </a:lnTo>
                <a:lnTo>
                  <a:pt x="55900" y="105674"/>
                </a:lnTo>
                <a:lnTo>
                  <a:pt x="55900" y="103022"/>
                </a:lnTo>
                <a:lnTo>
                  <a:pt x="55747" y="102107"/>
                </a:lnTo>
                <a:lnTo>
                  <a:pt x="55573" y="101224"/>
                </a:lnTo>
                <a:lnTo>
                  <a:pt x="38221" y="101224"/>
                </a:lnTo>
                <a:lnTo>
                  <a:pt x="35051" y="99821"/>
                </a:lnTo>
                <a:lnTo>
                  <a:pt x="33406" y="97170"/>
                </a:lnTo>
                <a:lnTo>
                  <a:pt x="31638" y="94487"/>
                </a:lnTo>
                <a:lnTo>
                  <a:pt x="30754" y="90556"/>
                </a:lnTo>
                <a:lnTo>
                  <a:pt x="30754" y="43190"/>
                </a:lnTo>
                <a:close/>
              </a:path>
              <a:path w="344170" h="113664">
                <a:moveTo>
                  <a:pt x="87629" y="31638"/>
                </a:moveTo>
                <a:lnTo>
                  <a:pt x="2682" y="31638"/>
                </a:lnTo>
                <a:lnTo>
                  <a:pt x="2285" y="31760"/>
                </a:lnTo>
                <a:lnTo>
                  <a:pt x="1798" y="32003"/>
                </a:lnTo>
                <a:lnTo>
                  <a:pt x="1402" y="32156"/>
                </a:lnTo>
                <a:lnTo>
                  <a:pt x="1036" y="32522"/>
                </a:lnTo>
                <a:lnTo>
                  <a:pt x="761" y="33040"/>
                </a:lnTo>
                <a:lnTo>
                  <a:pt x="518" y="33406"/>
                </a:lnTo>
                <a:lnTo>
                  <a:pt x="396" y="34046"/>
                </a:lnTo>
                <a:lnTo>
                  <a:pt x="274" y="34808"/>
                </a:lnTo>
                <a:lnTo>
                  <a:pt x="0" y="35570"/>
                </a:lnTo>
                <a:lnTo>
                  <a:pt x="0" y="39502"/>
                </a:lnTo>
                <a:lnTo>
                  <a:pt x="274" y="40904"/>
                </a:lnTo>
                <a:lnTo>
                  <a:pt x="761" y="41788"/>
                </a:lnTo>
                <a:lnTo>
                  <a:pt x="1402" y="42824"/>
                </a:lnTo>
                <a:lnTo>
                  <a:pt x="2164" y="43190"/>
                </a:lnTo>
                <a:lnTo>
                  <a:pt x="74950" y="43190"/>
                </a:lnTo>
                <a:lnTo>
                  <a:pt x="74950" y="110002"/>
                </a:lnTo>
                <a:lnTo>
                  <a:pt x="75072" y="110368"/>
                </a:lnTo>
                <a:lnTo>
                  <a:pt x="75316" y="110642"/>
                </a:lnTo>
                <a:lnTo>
                  <a:pt x="75559" y="111008"/>
                </a:lnTo>
                <a:lnTo>
                  <a:pt x="75956" y="111251"/>
                </a:lnTo>
                <a:lnTo>
                  <a:pt x="76596" y="111526"/>
                </a:lnTo>
                <a:lnTo>
                  <a:pt x="77236" y="111648"/>
                </a:lnTo>
                <a:lnTo>
                  <a:pt x="77998" y="111892"/>
                </a:lnTo>
                <a:lnTo>
                  <a:pt x="79004" y="112013"/>
                </a:lnTo>
                <a:lnTo>
                  <a:pt x="80009" y="112166"/>
                </a:lnTo>
                <a:lnTo>
                  <a:pt x="85618" y="112166"/>
                </a:lnTo>
                <a:lnTo>
                  <a:pt x="86624" y="112013"/>
                </a:lnTo>
                <a:lnTo>
                  <a:pt x="87629" y="111892"/>
                </a:lnTo>
                <a:lnTo>
                  <a:pt x="88391" y="111648"/>
                </a:lnTo>
                <a:lnTo>
                  <a:pt x="89032" y="111526"/>
                </a:lnTo>
                <a:lnTo>
                  <a:pt x="89672" y="111251"/>
                </a:lnTo>
                <a:lnTo>
                  <a:pt x="90037" y="111008"/>
                </a:lnTo>
                <a:lnTo>
                  <a:pt x="90312" y="110642"/>
                </a:lnTo>
                <a:lnTo>
                  <a:pt x="90556" y="110368"/>
                </a:lnTo>
                <a:lnTo>
                  <a:pt x="90677" y="110002"/>
                </a:lnTo>
                <a:lnTo>
                  <a:pt x="90677" y="34686"/>
                </a:lnTo>
                <a:lnTo>
                  <a:pt x="90312" y="33527"/>
                </a:lnTo>
                <a:lnTo>
                  <a:pt x="89672" y="32765"/>
                </a:lnTo>
                <a:lnTo>
                  <a:pt x="88910" y="32003"/>
                </a:lnTo>
                <a:lnTo>
                  <a:pt x="87629" y="31638"/>
                </a:lnTo>
                <a:close/>
              </a:path>
              <a:path w="344170" h="113664">
                <a:moveTo>
                  <a:pt x="53980" y="98816"/>
                </a:moveTo>
                <a:lnTo>
                  <a:pt x="53096" y="98816"/>
                </a:lnTo>
                <a:lnTo>
                  <a:pt x="52577" y="98938"/>
                </a:lnTo>
                <a:lnTo>
                  <a:pt x="51937" y="99212"/>
                </a:lnTo>
                <a:lnTo>
                  <a:pt x="51328" y="99456"/>
                </a:lnTo>
                <a:lnTo>
                  <a:pt x="50566" y="99700"/>
                </a:lnTo>
                <a:lnTo>
                  <a:pt x="49651" y="100096"/>
                </a:lnTo>
                <a:lnTo>
                  <a:pt x="48767" y="100340"/>
                </a:lnTo>
                <a:lnTo>
                  <a:pt x="46603" y="100858"/>
                </a:lnTo>
                <a:lnTo>
                  <a:pt x="45476" y="101102"/>
                </a:lnTo>
                <a:lnTo>
                  <a:pt x="44195" y="101224"/>
                </a:lnTo>
                <a:lnTo>
                  <a:pt x="55573" y="101224"/>
                </a:lnTo>
                <a:lnTo>
                  <a:pt x="54223" y="98938"/>
                </a:lnTo>
                <a:lnTo>
                  <a:pt x="53980" y="98816"/>
                </a:lnTo>
                <a:close/>
              </a:path>
              <a:path w="344170" h="113664">
                <a:moveTo>
                  <a:pt x="24383" y="10942"/>
                </a:moveTo>
                <a:lnTo>
                  <a:pt x="21335" y="10942"/>
                </a:lnTo>
                <a:lnTo>
                  <a:pt x="20086" y="11064"/>
                </a:lnTo>
                <a:lnTo>
                  <a:pt x="18044" y="11308"/>
                </a:lnTo>
                <a:lnTo>
                  <a:pt x="17282" y="11429"/>
                </a:lnTo>
                <a:lnTo>
                  <a:pt x="16642" y="11704"/>
                </a:lnTo>
                <a:lnTo>
                  <a:pt x="16001" y="11948"/>
                </a:lnTo>
                <a:lnTo>
                  <a:pt x="15636" y="12191"/>
                </a:lnTo>
                <a:lnTo>
                  <a:pt x="15361" y="12588"/>
                </a:lnTo>
                <a:lnTo>
                  <a:pt x="15239" y="12953"/>
                </a:lnTo>
                <a:lnTo>
                  <a:pt x="15118" y="13350"/>
                </a:lnTo>
                <a:lnTo>
                  <a:pt x="15118" y="31638"/>
                </a:lnTo>
                <a:lnTo>
                  <a:pt x="30754" y="31638"/>
                </a:lnTo>
                <a:lnTo>
                  <a:pt x="30754" y="13350"/>
                </a:lnTo>
                <a:lnTo>
                  <a:pt x="30601" y="12953"/>
                </a:lnTo>
                <a:lnTo>
                  <a:pt x="30358" y="12588"/>
                </a:lnTo>
                <a:lnTo>
                  <a:pt x="30114" y="12191"/>
                </a:lnTo>
                <a:lnTo>
                  <a:pt x="29717" y="11948"/>
                </a:lnTo>
                <a:lnTo>
                  <a:pt x="29077" y="11704"/>
                </a:lnTo>
                <a:lnTo>
                  <a:pt x="28590" y="11429"/>
                </a:lnTo>
                <a:lnTo>
                  <a:pt x="27828" y="11308"/>
                </a:lnTo>
                <a:lnTo>
                  <a:pt x="25786" y="11064"/>
                </a:lnTo>
                <a:lnTo>
                  <a:pt x="24383" y="10942"/>
                </a:lnTo>
                <a:close/>
              </a:path>
              <a:path w="344170" h="113664">
                <a:moveTo>
                  <a:pt x="86624" y="0"/>
                </a:moveTo>
                <a:lnTo>
                  <a:pt x="79126" y="0"/>
                </a:lnTo>
                <a:lnTo>
                  <a:pt x="76596" y="640"/>
                </a:lnTo>
                <a:lnTo>
                  <a:pt x="75194" y="1798"/>
                </a:lnTo>
                <a:lnTo>
                  <a:pt x="73792" y="3047"/>
                </a:lnTo>
                <a:lnTo>
                  <a:pt x="73151" y="5212"/>
                </a:lnTo>
                <a:lnTo>
                  <a:pt x="73151" y="11704"/>
                </a:lnTo>
                <a:lnTo>
                  <a:pt x="73792" y="13868"/>
                </a:lnTo>
                <a:lnTo>
                  <a:pt x="75194" y="14996"/>
                </a:lnTo>
                <a:lnTo>
                  <a:pt x="76596" y="16154"/>
                </a:lnTo>
                <a:lnTo>
                  <a:pt x="79004" y="16642"/>
                </a:lnTo>
                <a:lnTo>
                  <a:pt x="86502" y="16642"/>
                </a:lnTo>
                <a:lnTo>
                  <a:pt x="89032" y="16154"/>
                </a:lnTo>
                <a:lnTo>
                  <a:pt x="90434" y="14996"/>
                </a:lnTo>
                <a:lnTo>
                  <a:pt x="91836" y="13715"/>
                </a:lnTo>
                <a:lnTo>
                  <a:pt x="92476" y="11582"/>
                </a:lnTo>
                <a:lnTo>
                  <a:pt x="92476" y="5090"/>
                </a:lnTo>
                <a:lnTo>
                  <a:pt x="91836" y="2926"/>
                </a:lnTo>
                <a:lnTo>
                  <a:pt x="90434" y="1798"/>
                </a:lnTo>
                <a:lnTo>
                  <a:pt x="89153" y="640"/>
                </a:lnTo>
                <a:lnTo>
                  <a:pt x="86624" y="0"/>
                </a:lnTo>
                <a:close/>
              </a:path>
              <a:path w="344170" h="113664">
                <a:moveTo>
                  <a:pt x="164226" y="30114"/>
                </a:moveTo>
                <a:lnTo>
                  <a:pt x="149870" y="30114"/>
                </a:lnTo>
                <a:lnTo>
                  <a:pt x="143530" y="31120"/>
                </a:lnTo>
                <a:lnTo>
                  <a:pt x="116342" y="55382"/>
                </a:lnTo>
                <a:lnTo>
                  <a:pt x="114421" y="60594"/>
                </a:lnTo>
                <a:lnTo>
                  <a:pt x="113537" y="66172"/>
                </a:lnTo>
                <a:lnTo>
                  <a:pt x="113537" y="78760"/>
                </a:lnTo>
                <a:lnTo>
                  <a:pt x="114421" y="84460"/>
                </a:lnTo>
                <a:lnTo>
                  <a:pt x="116220" y="89550"/>
                </a:lnTo>
                <a:lnTo>
                  <a:pt x="117866" y="94640"/>
                </a:lnTo>
                <a:lnTo>
                  <a:pt x="120395" y="98816"/>
                </a:lnTo>
                <a:lnTo>
                  <a:pt x="123962" y="102382"/>
                </a:lnTo>
                <a:lnTo>
                  <a:pt x="127375" y="105917"/>
                </a:lnTo>
                <a:lnTo>
                  <a:pt x="131825" y="108600"/>
                </a:lnTo>
                <a:lnTo>
                  <a:pt x="137038" y="110489"/>
                </a:lnTo>
                <a:lnTo>
                  <a:pt x="142250" y="112288"/>
                </a:lnTo>
                <a:lnTo>
                  <a:pt x="148346" y="113294"/>
                </a:lnTo>
                <a:lnTo>
                  <a:pt x="162580" y="113294"/>
                </a:lnTo>
                <a:lnTo>
                  <a:pt x="187828" y="101620"/>
                </a:lnTo>
                <a:lnTo>
                  <a:pt x="151150" y="101620"/>
                </a:lnTo>
                <a:lnTo>
                  <a:pt x="146944" y="100736"/>
                </a:lnTo>
                <a:lnTo>
                  <a:pt x="129814" y="75590"/>
                </a:lnTo>
                <a:lnTo>
                  <a:pt x="129814" y="67208"/>
                </a:lnTo>
                <a:lnTo>
                  <a:pt x="130301" y="63124"/>
                </a:lnTo>
                <a:lnTo>
                  <a:pt x="131460" y="59435"/>
                </a:lnTo>
                <a:lnTo>
                  <a:pt x="132466" y="55900"/>
                </a:lnTo>
                <a:lnTo>
                  <a:pt x="151912" y="41666"/>
                </a:lnTo>
                <a:lnTo>
                  <a:pt x="189365" y="41666"/>
                </a:lnTo>
                <a:lnTo>
                  <a:pt x="188610" y="40904"/>
                </a:lnTo>
                <a:lnTo>
                  <a:pt x="185165" y="37337"/>
                </a:lnTo>
                <a:lnTo>
                  <a:pt x="180868" y="34686"/>
                </a:lnTo>
                <a:lnTo>
                  <a:pt x="175656" y="32918"/>
                </a:lnTo>
                <a:lnTo>
                  <a:pt x="170322" y="30998"/>
                </a:lnTo>
                <a:lnTo>
                  <a:pt x="164226" y="30114"/>
                </a:lnTo>
                <a:close/>
              </a:path>
              <a:path w="344170" h="113664">
                <a:moveTo>
                  <a:pt x="189365" y="41666"/>
                </a:moveTo>
                <a:lnTo>
                  <a:pt x="161665" y="41666"/>
                </a:lnTo>
                <a:lnTo>
                  <a:pt x="165872" y="42428"/>
                </a:lnTo>
                <a:lnTo>
                  <a:pt x="169285" y="44074"/>
                </a:lnTo>
                <a:lnTo>
                  <a:pt x="182879" y="67696"/>
                </a:lnTo>
                <a:lnTo>
                  <a:pt x="182879" y="76199"/>
                </a:lnTo>
                <a:lnTo>
                  <a:pt x="182392" y="80162"/>
                </a:lnTo>
                <a:lnTo>
                  <a:pt x="181355" y="83819"/>
                </a:lnTo>
                <a:lnTo>
                  <a:pt x="180350" y="87508"/>
                </a:lnTo>
                <a:lnTo>
                  <a:pt x="168158" y="99334"/>
                </a:lnTo>
                <a:lnTo>
                  <a:pt x="164866" y="100858"/>
                </a:lnTo>
                <a:lnTo>
                  <a:pt x="160781" y="101620"/>
                </a:lnTo>
                <a:lnTo>
                  <a:pt x="187828" y="101620"/>
                </a:lnTo>
                <a:lnTo>
                  <a:pt x="191780" y="97535"/>
                </a:lnTo>
                <a:lnTo>
                  <a:pt x="194584" y="93116"/>
                </a:lnTo>
                <a:lnTo>
                  <a:pt x="198119" y="82692"/>
                </a:lnTo>
                <a:lnTo>
                  <a:pt x="199156" y="76961"/>
                </a:lnTo>
                <a:lnTo>
                  <a:pt x="199156" y="64526"/>
                </a:lnTo>
                <a:lnTo>
                  <a:pt x="198241" y="58826"/>
                </a:lnTo>
                <a:lnTo>
                  <a:pt x="196474" y="53736"/>
                </a:lnTo>
                <a:lnTo>
                  <a:pt x="194706" y="48767"/>
                </a:lnTo>
                <a:lnTo>
                  <a:pt x="192145" y="44470"/>
                </a:lnTo>
                <a:lnTo>
                  <a:pt x="189365" y="41666"/>
                </a:lnTo>
                <a:close/>
              </a:path>
              <a:path w="344170" h="113664">
                <a:moveTo>
                  <a:pt x="231404" y="31241"/>
                </a:moveTo>
                <a:lnTo>
                  <a:pt x="226192" y="31241"/>
                </a:lnTo>
                <a:lnTo>
                  <a:pt x="225308" y="31394"/>
                </a:lnTo>
                <a:lnTo>
                  <a:pt x="224424" y="31516"/>
                </a:lnTo>
                <a:lnTo>
                  <a:pt x="223662" y="31638"/>
                </a:lnTo>
                <a:lnTo>
                  <a:pt x="223144" y="31882"/>
                </a:lnTo>
                <a:lnTo>
                  <a:pt x="222503" y="32156"/>
                </a:lnTo>
                <a:lnTo>
                  <a:pt x="222138" y="32400"/>
                </a:lnTo>
                <a:lnTo>
                  <a:pt x="222016" y="32765"/>
                </a:lnTo>
                <a:lnTo>
                  <a:pt x="221741" y="33040"/>
                </a:lnTo>
                <a:lnTo>
                  <a:pt x="221620" y="33406"/>
                </a:lnTo>
                <a:lnTo>
                  <a:pt x="221620" y="110002"/>
                </a:lnTo>
                <a:lnTo>
                  <a:pt x="221741" y="110368"/>
                </a:lnTo>
                <a:lnTo>
                  <a:pt x="222016" y="110642"/>
                </a:lnTo>
                <a:lnTo>
                  <a:pt x="222260" y="111008"/>
                </a:lnTo>
                <a:lnTo>
                  <a:pt x="222625" y="111251"/>
                </a:lnTo>
                <a:lnTo>
                  <a:pt x="223265" y="111526"/>
                </a:lnTo>
                <a:lnTo>
                  <a:pt x="223906" y="111648"/>
                </a:lnTo>
                <a:lnTo>
                  <a:pt x="224668" y="111892"/>
                </a:lnTo>
                <a:lnTo>
                  <a:pt x="225673" y="112013"/>
                </a:lnTo>
                <a:lnTo>
                  <a:pt x="226710" y="112166"/>
                </a:lnTo>
                <a:lnTo>
                  <a:pt x="232409" y="112166"/>
                </a:lnTo>
                <a:lnTo>
                  <a:pt x="233293" y="112013"/>
                </a:lnTo>
                <a:lnTo>
                  <a:pt x="234330" y="111892"/>
                </a:lnTo>
                <a:lnTo>
                  <a:pt x="235214" y="111648"/>
                </a:lnTo>
                <a:lnTo>
                  <a:pt x="235732" y="111526"/>
                </a:lnTo>
                <a:lnTo>
                  <a:pt x="236341" y="111251"/>
                </a:lnTo>
                <a:lnTo>
                  <a:pt x="236738" y="111008"/>
                </a:lnTo>
                <a:lnTo>
                  <a:pt x="236981" y="110642"/>
                </a:lnTo>
                <a:lnTo>
                  <a:pt x="237256" y="110368"/>
                </a:lnTo>
                <a:lnTo>
                  <a:pt x="237378" y="110002"/>
                </a:lnTo>
                <a:lnTo>
                  <a:pt x="237378" y="56662"/>
                </a:lnTo>
                <a:lnTo>
                  <a:pt x="241675" y="51815"/>
                </a:lnTo>
                <a:lnTo>
                  <a:pt x="245760" y="48280"/>
                </a:lnTo>
                <a:lnTo>
                  <a:pt x="249692" y="45872"/>
                </a:lnTo>
                <a:lnTo>
                  <a:pt x="252828" y="43830"/>
                </a:lnTo>
                <a:lnTo>
                  <a:pt x="235854" y="43830"/>
                </a:lnTo>
                <a:lnTo>
                  <a:pt x="235854" y="33406"/>
                </a:lnTo>
                <a:lnTo>
                  <a:pt x="235732" y="33040"/>
                </a:lnTo>
                <a:lnTo>
                  <a:pt x="235457" y="32765"/>
                </a:lnTo>
                <a:lnTo>
                  <a:pt x="235336" y="32400"/>
                </a:lnTo>
                <a:lnTo>
                  <a:pt x="234970" y="32156"/>
                </a:lnTo>
                <a:lnTo>
                  <a:pt x="234452" y="31882"/>
                </a:lnTo>
                <a:lnTo>
                  <a:pt x="233933" y="31638"/>
                </a:lnTo>
                <a:lnTo>
                  <a:pt x="233171" y="31516"/>
                </a:lnTo>
                <a:lnTo>
                  <a:pt x="232288" y="31394"/>
                </a:lnTo>
                <a:lnTo>
                  <a:pt x="231404" y="31241"/>
                </a:lnTo>
                <a:close/>
              </a:path>
              <a:path w="344170" h="113664">
                <a:moveTo>
                  <a:pt x="290752" y="42062"/>
                </a:moveTo>
                <a:lnTo>
                  <a:pt x="264535" y="42062"/>
                </a:lnTo>
                <a:lnTo>
                  <a:pt x="267218" y="42550"/>
                </a:lnTo>
                <a:lnTo>
                  <a:pt x="269504" y="43586"/>
                </a:lnTo>
                <a:lnTo>
                  <a:pt x="279653" y="60959"/>
                </a:lnTo>
                <a:lnTo>
                  <a:pt x="279653" y="110002"/>
                </a:lnTo>
                <a:lnTo>
                  <a:pt x="279775" y="110368"/>
                </a:lnTo>
                <a:lnTo>
                  <a:pt x="280050" y="110642"/>
                </a:lnTo>
                <a:lnTo>
                  <a:pt x="280294" y="111008"/>
                </a:lnTo>
                <a:lnTo>
                  <a:pt x="280690" y="111251"/>
                </a:lnTo>
                <a:lnTo>
                  <a:pt x="281299" y="111526"/>
                </a:lnTo>
                <a:lnTo>
                  <a:pt x="281818" y="111648"/>
                </a:lnTo>
                <a:lnTo>
                  <a:pt x="282580" y="111892"/>
                </a:lnTo>
                <a:lnTo>
                  <a:pt x="283585" y="112013"/>
                </a:lnTo>
                <a:lnTo>
                  <a:pt x="284622" y="112166"/>
                </a:lnTo>
                <a:lnTo>
                  <a:pt x="290321" y="112166"/>
                </a:lnTo>
                <a:lnTo>
                  <a:pt x="291358" y="112013"/>
                </a:lnTo>
                <a:lnTo>
                  <a:pt x="292364" y="111892"/>
                </a:lnTo>
                <a:lnTo>
                  <a:pt x="293126" y="111648"/>
                </a:lnTo>
                <a:lnTo>
                  <a:pt x="293766" y="111526"/>
                </a:lnTo>
                <a:lnTo>
                  <a:pt x="294253" y="111251"/>
                </a:lnTo>
                <a:lnTo>
                  <a:pt x="294650" y="111008"/>
                </a:lnTo>
                <a:lnTo>
                  <a:pt x="294893" y="110642"/>
                </a:lnTo>
                <a:lnTo>
                  <a:pt x="295168" y="110368"/>
                </a:lnTo>
                <a:lnTo>
                  <a:pt x="295290" y="110002"/>
                </a:lnTo>
                <a:lnTo>
                  <a:pt x="295290" y="58064"/>
                </a:lnTo>
                <a:lnTo>
                  <a:pt x="294772" y="53339"/>
                </a:lnTo>
                <a:lnTo>
                  <a:pt x="293766" y="49529"/>
                </a:lnTo>
                <a:lnTo>
                  <a:pt x="292729" y="45719"/>
                </a:lnTo>
                <a:lnTo>
                  <a:pt x="290962" y="42306"/>
                </a:lnTo>
                <a:lnTo>
                  <a:pt x="290752" y="42062"/>
                </a:lnTo>
                <a:close/>
              </a:path>
              <a:path w="344170" h="113664">
                <a:moveTo>
                  <a:pt x="270388" y="30114"/>
                </a:moveTo>
                <a:lnTo>
                  <a:pt x="259841" y="30114"/>
                </a:lnTo>
                <a:lnTo>
                  <a:pt x="255026" y="31120"/>
                </a:lnTo>
                <a:lnTo>
                  <a:pt x="250210" y="33406"/>
                </a:lnTo>
                <a:lnTo>
                  <a:pt x="245485" y="35570"/>
                </a:lnTo>
                <a:lnTo>
                  <a:pt x="240670" y="39136"/>
                </a:lnTo>
                <a:lnTo>
                  <a:pt x="235854" y="43830"/>
                </a:lnTo>
                <a:lnTo>
                  <a:pt x="252828" y="43830"/>
                </a:lnTo>
                <a:lnTo>
                  <a:pt x="253624" y="43312"/>
                </a:lnTo>
                <a:lnTo>
                  <a:pt x="257555" y="42062"/>
                </a:lnTo>
                <a:lnTo>
                  <a:pt x="290752" y="42062"/>
                </a:lnTo>
                <a:lnTo>
                  <a:pt x="288554" y="39502"/>
                </a:lnTo>
                <a:lnTo>
                  <a:pt x="286146" y="36575"/>
                </a:lnTo>
                <a:lnTo>
                  <a:pt x="282976" y="34289"/>
                </a:lnTo>
                <a:lnTo>
                  <a:pt x="279166" y="32644"/>
                </a:lnTo>
                <a:lnTo>
                  <a:pt x="275203" y="30876"/>
                </a:lnTo>
                <a:lnTo>
                  <a:pt x="270388" y="30114"/>
                </a:lnTo>
                <a:close/>
              </a:path>
              <a:path w="344170" h="113664">
                <a:moveTo>
                  <a:pt x="337687" y="92842"/>
                </a:moveTo>
                <a:lnTo>
                  <a:pt x="330067" y="92842"/>
                </a:lnTo>
                <a:lnTo>
                  <a:pt x="327294" y="93482"/>
                </a:lnTo>
                <a:lnTo>
                  <a:pt x="324368" y="96164"/>
                </a:lnTo>
                <a:lnTo>
                  <a:pt x="323606" y="98694"/>
                </a:lnTo>
                <a:lnTo>
                  <a:pt x="323606" y="106558"/>
                </a:lnTo>
                <a:lnTo>
                  <a:pt x="324368" y="109240"/>
                </a:lnTo>
                <a:lnTo>
                  <a:pt x="325770" y="110489"/>
                </a:lnTo>
                <a:lnTo>
                  <a:pt x="327294" y="111770"/>
                </a:lnTo>
                <a:lnTo>
                  <a:pt x="329824" y="112410"/>
                </a:lnTo>
                <a:lnTo>
                  <a:pt x="337565" y="112410"/>
                </a:lnTo>
                <a:lnTo>
                  <a:pt x="340370" y="111770"/>
                </a:lnTo>
                <a:lnTo>
                  <a:pt x="341772" y="110368"/>
                </a:lnTo>
                <a:lnTo>
                  <a:pt x="343296" y="109118"/>
                </a:lnTo>
                <a:lnTo>
                  <a:pt x="344058" y="106436"/>
                </a:lnTo>
                <a:lnTo>
                  <a:pt x="344058" y="98572"/>
                </a:lnTo>
                <a:lnTo>
                  <a:pt x="343296" y="96011"/>
                </a:lnTo>
                <a:lnTo>
                  <a:pt x="341894" y="94762"/>
                </a:lnTo>
                <a:lnTo>
                  <a:pt x="340370" y="93482"/>
                </a:lnTo>
                <a:lnTo>
                  <a:pt x="337687" y="9284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00833" y="3453384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>
                <a:moveTo>
                  <a:pt x="0" y="0"/>
                </a:moveTo>
                <a:lnTo>
                  <a:pt x="599693" y="0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20214" y="3254745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43530" y="0"/>
                </a:moveTo>
                <a:lnTo>
                  <a:pt x="37206" y="0"/>
                </a:lnTo>
                <a:lnTo>
                  <a:pt x="31622" y="1036"/>
                </a:lnTo>
                <a:lnTo>
                  <a:pt x="3297" y="26426"/>
                </a:lnTo>
                <a:lnTo>
                  <a:pt x="1142" y="31638"/>
                </a:lnTo>
                <a:lnTo>
                  <a:pt x="0" y="37094"/>
                </a:lnTo>
                <a:lnTo>
                  <a:pt x="0" y="353074"/>
                </a:lnTo>
                <a:lnTo>
                  <a:pt x="12572" y="377577"/>
                </a:lnTo>
                <a:lnTo>
                  <a:pt x="16514" y="381649"/>
                </a:lnTo>
                <a:lnTo>
                  <a:pt x="21204" y="384697"/>
                </a:lnTo>
                <a:lnTo>
                  <a:pt x="31622" y="389007"/>
                </a:lnTo>
                <a:lnTo>
                  <a:pt x="37206" y="390150"/>
                </a:lnTo>
                <a:lnTo>
                  <a:pt x="343530" y="390150"/>
                </a:lnTo>
                <a:lnTo>
                  <a:pt x="348995" y="389007"/>
                </a:lnTo>
                <a:lnTo>
                  <a:pt x="354198" y="386852"/>
                </a:lnTo>
                <a:lnTo>
                  <a:pt x="359532" y="384697"/>
                </a:lnTo>
                <a:lnTo>
                  <a:pt x="380750" y="353074"/>
                </a:lnTo>
                <a:lnTo>
                  <a:pt x="380750" y="37094"/>
                </a:lnTo>
                <a:lnTo>
                  <a:pt x="379607" y="31638"/>
                </a:lnTo>
                <a:lnTo>
                  <a:pt x="377439" y="26426"/>
                </a:lnTo>
                <a:lnTo>
                  <a:pt x="375284" y="21092"/>
                </a:lnTo>
                <a:lnTo>
                  <a:pt x="348995" y="1036"/>
                </a:lnTo>
                <a:lnTo>
                  <a:pt x="34353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8800" y="3275076"/>
            <a:ext cx="210312" cy="4632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45813" y="3352677"/>
            <a:ext cx="121285" cy="163195"/>
          </a:xfrm>
          <a:custGeom>
            <a:avLst/>
            <a:gdLst/>
            <a:ahLst/>
            <a:cxnLst/>
            <a:rect l="l" t="t" r="r" b="b"/>
            <a:pathLst>
              <a:path w="121285" h="163195">
                <a:moveTo>
                  <a:pt x="104986" y="18928"/>
                </a:moveTo>
                <a:lnTo>
                  <a:pt x="58292" y="18928"/>
                </a:lnTo>
                <a:lnTo>
                  <a:pt x="62996" y="19537"/>
                </a:lnTo>
                <a:lnTo>
                  <a:pt x="67055" y="21061"/>
                </a:lnTo>
                <a:lnTo>
                  <a:pt x="85724" y="41650"/>
                </a:lnTo>
                <a:lnTo>
                  <a:pt x="85724" y="48758"/>
                </a:lnTo>
                <a:lnTo>
                  <a:pt x="63680" y="89454"/>
                </a:lnTo>
                <a:lnTo>
                  <a:pt x="6095" y="140329"/>
                </a:lnTo>
                <a:lnTo>
                  <a:pt x="4952" y="141341"/>
                </a:lnTo>
                <a:lnTo>
                  <a:pt x="3941" y="142365"/>
                </a:lnTo>
                <a:lnTo>
                  <a:pt x="3179" y="143377"/>
                </a:lnTo>
                <a:lnTo>
                  <a:pt x="2417" y="144270"/>
                </a:lnTo>
                <a:lnTo>
                  <a:pt x="262" y="149473"/>
                </a:lnTo>
                <a:lnTo>
                  <a:pt x="0" y="150747"/>
                </a:lnTo>
                <a:lnTo>
                  <a:pt x="0" y="155700"/>
                </a:lnTo>
                <a:lnTo>
                  <a:pt x="131" y="157224"/>
                </a:lnTo>
                <a:lnTo>
                  <a:pt x="893" y="159760"/>
                </a:lnTo>
                <a:lnTo>
                  <a:pt x="1405" y="160653"/>
                </a:lnTo>
                <a:lnTo>
                  <a:pt x="2167" y="161284"/>
                </a:lnTo>
                <a:lnTo>
                  <a:pt x="2929" y="162046"/>
                </a:lnTo>
                <a:lnTo>
                  <a:pt x="3809" y="162427"/>
                </a:lnTo>
                <a:lnTo>
                  <a:pt x="4834" y="162808"/>
                </a:lnTo>
                <a:lnTo>
                  <a:pt x="5846" y="163058"/>
                </a:lnTo>
                <a:lnTo>
                  <a:pt x="7120" y="163189"/>
                </a:lnTo>
                <a:lnTo>
                  <a:pt x="115955" y="163189"/>
                </a:lnTo>
                <a:lnTo>
                  <a:pt x="120395" y="157986"/>
                </a:lnTo>
                <a:lnTo>
                  <a:pt x="120658" y="156843"/>
                </a:lnTo>
                <a:lnTo>
                  <a:pt x="120754" y="155700"/>
                </a:lnTo>
                <a:lnTo>
                  <a:pt x="120776" y="152521"/>
                </a:lnTo>
                <a:lnTo>
                  <a:pt x="120658" y="151247"/>
                </a:lnTo>
                <a:lnTo>
                  <a:pt x="120395" y="150104"/>
                </a:lnTo>
                <a:lnTo>
                  <a:pt x="120146" y="148961"/>
                </a:lnTo>
                <a:lnTo>
                  <a:pt x="117229" y="145663"/>
                </a:lnTo>
                <a:lnTo>
                  <a:pt x="116585" y="145282"/>
                </a:lnTo>
                <a:lnTo>
                  <a:pt x="115705" y="145032"/>
                </a:lnTo>
                <a:lnTo>
                  <a:pt x="30992" y="145032"/>
                </a:lnTo>
                <a:lnTo>
                  <a:pt x="71039" y="110153"/>
                </a:lnTo>
                <a:lnTo>
                  <a:pt x="99821" y="79619"/>
                </a:lnTo>
                <a:lnTo>
                  <a:pt x="112013" y="46853"/>
                </a:lnTo>
                <a:lnTo>
                  <a:pt x="112013" y="36057"/>
                </a:lnTo>
                <a:lnTo>
                  <a:pt x="110870" y="30723"/>
                </a:lnTo>
                <a:lnTo>
                  <a:pt x="108584" y="25633"/>
                </a:lnTo>
                <a:lnTo>
                  <a:pt x="106298" y="20573"/>
                </a:lnTo>
                <a:lnTo>
                  <a:pt x="104986" y="18928"/>
                </a:lnTo>
                <a:close/>
              </a:path>
              <a:path w="121285" h="163195">
                <a:moveTo>
                  <a:pt x="65531" y="0"/>
                </a:moveTo>
                <a:lnTo>
                  <a:pt x="50291" y="0"/>
                </a:lnTo>
                <a:lnTo>
                  <a:pt x="44708" y="487"/>
                </a:lnTo>
                <a:lnTo>
                  <a:pt x="34171" y="2529"/>
                </a:lnTo>
                <a:lnTo>
                  <a:pt x="29218" y="3688"/>
                </a:lnTo>
                <a:lnTo>
                  <a:pt x="24764" y="5212"/>
                </a:lnTo>
                <a:lnTo>
                  <a:pt x="20455" y="6583"/>
                </a:lnTo>
                <a:lnTo>
                  <a:pt x="16763" y="8107"/>
                </a:lnTo>
                <a:lnTo>
                  <a:pt x="13715" y="9631"/>
                </a:lnTo>
                <a:lnTo>
                  <a:pt x="10799" y="11033"/>
                </a:lnTo>
                <a:lnTo>
                  <a:pt x="5215" y="15361"/>
                </a:lnTo>
                <a:lnTo>
                  <a:pt x="4834" y="15880"/>
                </a:lnTo>
                <a:lnTo>
                  <a:pt x="3691" y="19537"/>
                </a:lnTo>
                <a:lnTo>
                  <a:pt x="3560" y="20452"/>
                </a:lnTo>
                <a:lnTo>
                  <a:pt x="3560" y="24505"/>
                </a:lnTo>
                <a:lnTo>
                  <a:pt x="3691" y="26029"/>
                </a:lnTo>
                <a:lnTo>
                  <a:pt x="7370" y="32369"/>
                </a:lnTo>
                <a:lnTo>
                  <a:pt x="9275" y="32369"/>
                </a:lnTo>
                <a:lnTo>
                  <a:pt x="11180" y="31607"/>
                </a:lnTo>
                <a:lnTo>
                  <a:pt x="13597" y="30205"/>
                </a:lnTo>
                <a:lnTo>
                  <a:pt x="16133" y="28834"/>
                </a:lnTo>
                <a:lnTo>
                  <a:pt x="36076" y="21061"/>
                </a:lnTo>
                <a:lnTo>
                  <a:pt x="41029" y="19537"/>
                </a:lnTo>
                <a:lnTo>
                  <a:pt x="46744" y="18928"/>
                </a:lnTo>
                <a:lnTo>
                  <a:pt x="104986" y="18928"/>
                </a:lnTo>
                <a:lnTo>
                  <a:pt x="102751" y="16123"/>
                </a:lnTo>
                <a:lnTo>
                  <a:pt x="93607" y="8503"/>
                </a:lnTo>
                <a:lnTo>
                  <a:pt x="87761" y="5455"/>
                </a:lnTo>
                <a:lnTo>
                  <a:pt x="73795" y="1127"/>
                </a:lnTo>
                <a:lnTo>
                  <a:pt x="65531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49879" y="3279647"/>
            <a:ext cx="2689860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54451" y="3337041"/>
            <a:ext cx="1027419" cy="1488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8495" y="3336676"/>
            <a:ext cx="942990" cy="1856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49879" y="3692652"/>
            <a:ext cx="8580120" cy="2682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66131" y="3737097"/>
            <a:ext cx="547871" cy="1187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84747" y="3772661"/>
            <a:ext cx="220979" cy="83185"/>
          </a:xfrm>
          <a:custGeom>
            <a:avLst/>
            <a:gdLst/>
            <a:ahLst/>
            <a:cxnLst/>
            <a:rect l="l" t="t" r="r" b="b"/>
            <a:pathLst>
              <a:path w="220979" h="83185">
                <a:moveTo>
                  <a:pt x="9784" y="1142"/>
                </a:moveTo>
                <a:lnTo>
                  <a:pt x="4571" y="1142"/>
                </a:lnTo>
                <a:lnTo>
                  <a:pt x="3688" y="1274"/>
                </a:lnTo>
                <a:lnTo>
                  <a:pt x="2804" y="1392"/>
                </a:lnTo>
                <a:lnTo>
                  <a:pt x="2042" y="1523"/>
                </a:lnTo>
                <a:lnTo>
                  <a:pt x="1523" y="1773"/>
                </a:lnTo>
                <a:lnTo>
                  <a:pt x="883" y="2036"/>
                </a:lnTo>
                <a:lnTo>
                  <a:pt x="518" y="2285"/>
                </a:lnTo>
                <a:lnTo>
                  <a:pt x="396" y="2666"/>
                </a:lnTo>
                <a:lnTo>
                  <a:pt x="121" y="2916"/>
                </a:lnTo>
                <a:lnTo>
                  <a:pt x="0" y="3297"/>
                </a:lnTo>
                <a:lnTo>
                  <a:pt x="0" y="79878"/>
                </a:lnTo>
                <a:lnTo>
                  <a:pt x="121" y="80259"/>
                </a:lnTo>
                <a:lnTo>
                  <a:pt x="396" y="80522"/>
                </a:lnTo>
                <a:lnTo>
                  <a:pt x="640" y="80903"/>
                </a:lnTo>
                <a:lnTo>
                  <a:pt x="1036" y="81152"/>
                </a:lnTo>
                <a:lnTo>
                  <a:pt x="1645" y="81402"/>
                </a:lnTo>
                <a:lnTo>
                  <a:pt x="2285" y="81533"/>
                </a:lnTo>
                <a:lnTo>
                  <a:pt x="3047" y="81783"/>
                </a:lnTo>
                <a:lnTo>
                  <a:pt x="5090" y="82046"/>
                </a:lnTo>
                <a:lnTo>
                  <a:pt x="10789" y="82046"/>
                </a:lnTo>
                <a:lnTo>
                  <a:pt x="12832" y="81783"/>
                </a:lnTo>
                <a:lnTo>
                  <a:pt x="13715" y="81533"/>
                </a:lnTo>
                <a:lnTo>
                  <a:pt x="14234" y="81402"/>
                </a:lnTo>
                <a:lnTo>
                  <a:pt x="14874" y="81152"/>
                </a:lnTo>
                <a:lnTo>
                  <a:pt x="15239" y="80903"/>
                </a:lnTo>
                <a:lnTo>
                  <a:pt x="15514" y="80522"/>
                </a:lnTo>
                <a:lnTo>
                  <a:pt x="15758" y="80259"/>
                </a:lnTo>
                <a:lnTo>
                  <a:pt x="15880" y="79878"/>
                </a:lnTo>
                <a:lnTo>
                  <a:pt x="15880" y="26538"/>
                </a:lnTo>
                <a:lnTo>
                  <a:pt x="20208" y="21716"/>
                </a:lnTo>
                <a:lnTo>
                  <a:pt x="24262" y="18156"/>
                </a:lnTo>
                <a:lnTo>
                  <a:pt x="27950" y="15752"/>
                </a:lnTo>
                <a:lnTo>
                  <a:pt x="30897" y="13715"/>
                </a:lnTo>
                <a:lnTo>
                  <a:pt x="14356" y="13715"/>
                </a:lnTo>
                <a:lnTo>
                  <a:pt x="14356" y="3297"/>
                </a:lnTo>
                <a:lnTo>
                  <a:pt x="14234" y="2916"/>
                </a:lnTo>
                <a:lnTo>
                  <a:pt x="13990" y="2666"/>
                </a:lnTo>
                <a:lnTo>
                  <a:pt x="13837" y="2285"/>
                </a:lnTo>
                <a:lnTo>
                  <a:pt x="13472" y="2036"/>
                </a:lnTo>
                <a:lnTo>
                  <a:pt x="12466" y="1523"/>
                </a:lnTo>
                <a:lnTo>
                  <a:pt x="11704" y="1392"/>
                </a:lnTo>
                <a:lnTo>
                  <a:pt x="9784" y="1142"/>
                </a:lnTo>
                <a:close/>
              </a:path>
              <a:path w="220979" h="83185">
                <a:moveTo>
                  <a:pt x="67350" y="11942"/>
                </a:moveTo>
                <a:lnTo>
                  <a:pt x="41909" y="11942"/>
                </a:lnTo>
                <a:lnTo>
                  <a:pt x="44470" y="12441"/>
                </a:lnTo>
                <a:lnTo>
                  <a:pt x="46603" y="13466"/>
                </a:lnTo>
                <a:lnTo>
                  <a:pt x="48767" y="14477"/>
                </a:lnTo>
                <a:lnTo>
                  <a:pt x="50566" y="16001"/>
                </a:lnTo>
                <a:lnTo>
                  <a:pt x="51937" y="17906"/>
                </a:lnTo>
                <a:lnTo>
                  <a:pt x="53339" y="19811"/>
                </a:lnTo>
                <a:lnTo>
                  <a:pt x="54376" y="22097"/>
                </a:lnTo>
                <a:lnTo>
                  <a:pt x="55138" y="24633"/>
                </a:lnTo>
                <a:lnTo>
                  <a:pt x="55747" y="27300"/>
                </a:lnTo>
                <a:lnTo>
                  <a:pt x="56144" y="30230"/>
                </a:lnTo>
                <a:lnTo>
                  <a:pt x="56144" y="79878"/>
                </a:lnTo>
                <a:lnTo>
                  <a:pt x="56266" y="80259"/>
                </a:lnTo>
                <a:lnTo>
                  <a:pt x="56509" y="80522"/>
                </a:lnTo>
                <a:lnTo>
                  <a:pt x="56662" y="80903"/>
                </a:lnTo>
                <a:lnTo>
                  <a:pt x="57149" y="81152"/>
                </a:lnTo>
                <a:lnTo>
                  <a:pt x="57790" y="81402"/>
                </a:lnTo>
                <a:lnTo>
                  <a:pt x="58308" y="81533"/>
                </a:lnTo>
                <a:lnTo>
                  <a:pt x="59192" y="81783"/>
                </a:lnTo>
                <a:lnTo>
                  <a:pt x="61234" y="82046"/>
                </a:lnTo>
                <a:lnTo>
                  <a:pt x="66812" y="82046"/>
                </a:lnTo>
                <a:lnTo>
                  <a:pt x="68854" y="81783"/>
                </a:lnTo>
                <a:lnTo>
                  <a:pt x="69738" y="81533"/>
                </a:lnTo>
                <a:lnTo>
                  <a:pt x="70225" y="81402"/>
                </a:lnTo>
                <a:lnTo>
                  <a:pt x="70865" y="81152"/>
                </a:lnTo>
                <a:lnTo>
                  <a:pt x="71384" y="80903"/>
                </a:lnTo>
                <a:lnTo>
                  <a:pt x="71627" y="80522"/>
                </a:lnTo>
                <a:lnTo>
                  <a:pt x="71902" y="80259"/>
                </a:lnTo>
                <a:lnTo>
                  <a:pt x="72024" y="79878"/>
                </a:lnTo>
                <a:lnTo>
                  <a:pt x="72024" y="26538"/>
                </a:lnTo>
                <a:lnTo>
                  <a:pt x="76321" y="21716"/>
                </a:lnTo>
                <a:lnTo>
                  <a:pt x="80406" y="18156"/>
                </a:lnTo>
                <a:lnTo>
                  <a:pt x="84094" y="15752"/>
                </a:lnTo>
                <a:lnTo>
                  <a:pt x="85188" y="14990"/>
                </a:lnTo>
                <a:lnTo>
                  <a:pt x="68854" y="14990"/>
                </a:lnTo>
                <a:lnTo>
                  <a:pt x="67817" y="12704"/>
                </a:lnTo>
                <a:lnTo>
                  <a:pt x="67350" y="11942"/>
                </a:lnTo>
                <a:close/>
              </a:path>
              <a:path w="220979" h="83185">
                <a:moveTo>
                  <a:pt x="123747" y="11942"/>
                </a:moveTo>
                <a:lnTo>
                  <a:pt x="98054" y="11942"/>
                </a:lnTo>
                <a:lnTo>
                  <a:pt x="100583" y="12441"/>
                </a:lnTo>
                <a:lnTo>
                  <a:pt x="104912" y="14477"/>
                </a:lnTo>
                <a:lnTo>
                  <a:pt x="112135" y="30230"/>
                </a:lnTo>
                <a:lnTo>
                  <a:pt x="112135" y="79878"/>
                </a:lnTo>
                <a:lnTo>
                  <a:pt x="112288" y="80259"/>
                </a:lnTo>
                <a:lnTo>
                  <a:pt x="112532" y="80522"/>
                </a:lnTo>
                <a:lnTo>
                  <a:pt x="112775" y="80903"/>
                </a:lnTo>
                <a:lnTo>
                  <a:pt x="113172" y="81152"/>
                </a:lnTo>
                <a:lnTo>
                  <a:pt x="113812" y="81402"/>
                </a:lnTo>
                <a:lnTo>
                  <a:pt x="114421" y="81533"/>
                </a:lnTo>
                <a:lnTo>
                  <a:pt x="115183" y="81783"/>
                </a:lnTo>
                <a:lnTo>
                  <a:pt x="117226" y="82046"/>
                </a:lnTo>
                <a:lnTo>
                  <a:pt x="122956" y="82046"/>
                </a:lnTo>
                <a:lnTo>
                  <a:pt x="124967" y="81783"/>
                </a:lnTo>
                <a:lnTo>
                  <a:pt x="125851" y="81533"/>
                </a:lnTo>
                <a:lnTo>
                  <a:pt x="126370" y="81402"/>
                </a:lnTo>
                <a:lnTo>
                  <a:pt x="127010" y="81152"/>
                </a:lnTo>
                <a:lnTo>
                  <a:pt x="127375" y="80903"/>
                </a:lnTo>
                <a:lnTo>
                  <a:pt x="127650" y="80522"/>
                </a:lnTo>
                <a:lnTo>
                  <a:pt x="127894" y="80259"/>
                </a:lnTo>
                <a:lnTo>
                  <a:pt x="128015" y="79878"/>
                </a:lnTo>
                <a:lnTo>
                  <a:pt x="128015" y="27300"/>
                </a:lnTo>
                <a:lnTo>
                  <a:pt x="127528" y="23240"/>
                </a:lnTo>
                <a:lnTo>
                  <a:pt x="126491" y="19430"/>
                </a:lnTo>
                <a:lnTo>
                  <a:pt x="125608" y="15620"/>
                </a:lnTo>
                <a:lnTo>
                  <a:pt x="123962" y="12191"/>
                </a:lnTo>
                <a:lnTo>
                  <a:pt x="123747" y="11942"/>
                </a:lnTo>
                <a:close/>
              </a:path>
              <a:path w="220979" h="83185">
                <a:moveTo>
                  <a:pt x="104028" y="0"/>
                </a:moveTo>
                <a:lnTo>
                  <a:pt x="96133" y="0"/>
                </a:lnTo>
                <a:lnTo>
                  <a:pt x="93847" y="249"/>
                </a:lnTo>
                <a:lnTo>
                  <a:pt x="68854" y="14990"/>
                </a:lnTo>
                <a:lnTo>
                  <a:pt x="85188" y="14990"/>
                </a:lnTo>
                <a:lnTo>
                  <a:pt x="87751" y="13203"/>
                </a:lnTo>
                <a:lnTo>
                  <a:pt x="91439" y="11942"/>
                </a:lnTo>
                <a:lnTo>
                  <a:pt x="123747" y="11942"/>
                </a:lnTo>
                <a:lnTo>
                  <a:pt x="121554" y="9393"/>
                </a:lnTo>
                <a:lnTo>
                  <a:pt x="119268" y="6476"/>
                </a:lnTo>
                <a:lnTo>
                  <a:pt x="116220" y="4190"/>
                </a:lnTo>
                <a:lnTo>
                  <a:pt x="112410" y="2535"/>
                </a:lnTo>
                <a:lnTo>
                  <a:pt x="108600" y="761"/>
                </a:lnTo>
                <a:lnTo>
                  <a:pt x="104028" y="0"/>
                </a:lnTo>
                <a:close/>
              </a:path>
              <a:path w="220979" h="83185">
                <a:moveTo>
                  <a:pt x="45994" y="0"/>
                </a:moveTo>
                <a:lnTo>
                  <a:pt x="37734" y="0"/>
                </a:lnTo>
                <a:lnTo>
                  <a:pt x="33040" y="1011"/>
                </a:lnTo>
                <a:lnTo>
                  <a:pt x="28468" y="3297"/>
                </a:lnTo>
                <a:lnTo>
                  <a:pt x="23896" y="5465"/>
                </a:lnTo>
                <a:lnTo>
                  <a:pt x="19171" y="9012"/>
                </a:lnTo>
                <a:lnTo>
                  <a:pt x="14356" y="13715"/>
                </a:lnTo>
                <a:lnTo>
                  <a:pt x="30897" y="13715"/>
                </a:lnTo>
                <a:lnTo>
                  <a:pt x="31638" y="13203"/>
                </a:lnTo>
                <a:lnTo>
                  <a:pt x="35326" y="11942"/>
                </a:lnTo>
                <a:lnTo>
                  <a:pt x="67350" y="11942"/>
                </a:lnTo>
                <a:lnTo>
                  <a:pt x="66568" y="10667"/>
                </a:lnTo>
                <a:lnTo>
                  <a:pt x="65044" y="8894"/>
                </a:lnTo>
                <a:lnTo>
                  <a:pt x="63520" y="6989"/>
                </a:lnTo>
                <a:lnTo>
                  <a:pt x="61721" y="5465"/>
                </a:lnTo>
                <a:lnTo>
                  <a:pt x="59435" y="4190"/>
                </a:lnTo>
                <a:lnTo>
                  <a:pt x="57271" y="2798"/>
                </a:lnTo>
                <a:lnTo>
                  <a:pt x="54863" y="1773"/>
                </a:lnTo>
                <a:lnTo>
                  <a:pt x="51937" y="1011"/>
                </a:lnTo>
                <a:lnTo>
                  <a:pt x="49164" y="380"/>
                </a:lnTo>
                <a:lnTo>
                  <a:pt x="45994" y="0"/>
                </a:lnTo>
                <a:close/>
              </a:path>
              <a:path w="220979" h="83185">
                <a:moveTo>
                  <a:pt x="216527" y="11180"/>
                </a:moveTo>
                <a:lnTo>
                  <a:pt x="188732" y="11180"/>
                </a:lnTo>
                <a:lnTo>
                  <a:pt x="191780" y="11561"/>
                </a:lnTo>
                <a:lnTo>
                  <a:pt x="194188" y="12323"/>
                </a:lnTo>
                <a:lnTo>
                  <a:pt x="196717" y="13085"/>
                </a:lnTo>
                <a:lnTo>
                  <a:pt x="198760" y="14228"/>
                </a:lnTo>
                <a:lnTo>
                  <a:pt x="200284" y="15752"/>
                </a:lnTo>
                <a:lnTo>
                  <a:pt x="201929" y="17276"/>
                </a:lnTo>
                <a:lnTo>
                  <a:pt x="203088" y="19049"/>
                </a:lnTo>
                <a:lnTo>
                  <a:pt x="203728" y="21335"/>
                </a:lnTo>
                <a:lnTo>
                  <a:pt x="204490" y="23621"/>
                </a:lnTo>
                <a:lnTo>
                  <a:pt x="204734" y="26157"/>
                </a:lnTo>
                <a:lnTo>
                  <a:pt x="204734" y="34920"/>
                </a:lnTo>
                <a:lnTo>
                  <a:pt x="186202" y="34920"/>
                </a:lnTo>
                <a:lnTo>
                  <a:pt x="180106" y="35432"/>
                </a:lnTo>
                <a:lnTo>
                  <a:pt x="152674" y="49017"/>
                </a:lnTo>
                <a:lnTo>
                  <a:pt x="150632" y="52065"/>
                </a:lnTo>
                <a:lnTo>
                  <a:pt x="149626" y="55875"/>
                </a:lnTo>
                <a:lnTo>
                  <a:pt x="149626" y="63758"/>
                </a:lnTo>
                <a:lnTo>
                  <a:pt x="175016" y="83189"/>
                </a:lnTo>
                <a:lnTo>
                  <a:pt x="184800" y="83189"/>
                </a:lnTo>
                <a:lnTo>
                  <a:pt x="189616" y="82164"/>
                </a:lnTo>
                <a:lnTo>
                  <a:pt x="194309" y="80141"/>
                </a:lnTo>
                <a:lnTo>
                  <a:pt x="198881" y="78236"/>
                </a:lnTo>
                <a:lnTo>
                  <a:pt x="203088" y="75437"/>
                </a:lnTo>
                <a:lnTo>
                  <a:pt x="206620" y="72258"/>
                </a:lnTo>
                <a:lnTo>
                  <a:pt x="176905" y="72258"/>
                </a:lnTo>
                <a:lnTo>
                  <a:pt x="172973" y="71115"/>
                </a:lnTo>
                <a:lnTo>
                  <a:pt x="167274" y="66425"/>
                </a:lnTo>
                <a:lnTo>
                  <a:pt x="165872" y="63377"/>
                </a:lnTo>
                <a:lnTo>
                  <a:pt x="165872" y="57149"/>
                </a:lnTo>
                <a:lnTo>
                  <a:pt x="186964" y="44957"/>
                </a:lnTo>
                <a:lnTo>
                  <a:pt x="220492" y="44957"/>
                </a:lnTo>
                <a:lnTo>
                  <a:pt x="220471" y="23621"/>
                </a:lnTo>
                <a:lnTo>
                  <a:pt x="219852" y="19680"/>
                </a:lnTo>
                <a:lnTo>
                  <a:pt x="218693" y="16133"/>
                </a:lnTo>
                <a:lnTo>
                  <a:pt x="217444" y="12572"/>
                </a:lnTo>
                <a:lnTo>
                  <a:pt x="216527" y="11180"/>
                </a:lnTo>
                <a:close/>
              </a:path>
              <a:path w="220979" h="83185">
                <a:moveTo>
                  <a:pt x="220492" y="72008"/>
                </a:moveTo>
                <a:lnTo>
                  <a:pt x="206898" y="72008"/>
                </a:lnTo>
                <a:lnTo>
                  <a:pt x="206898" y="80141"/>
                </a:lnTo>
                <a:lnTo>
                  <a:pt x="212110" y="82046"/>
                </a:lnTo>
                <a:lnTo>
                  <a:pt x="215402" y="82046"/>
                </a:lnTo>
                <a:lnTo>
                  <a:pt x="216804" y="81914"/>
                </a:lnTo>
                <a:lnTo>
                  <a:pt x="217688" y="81783"/>
                </a:lnTo>
                <a:lnTo>
                  <a:pt x="218572" y="81665"/>
                </a:lnTo>
                <a:lnTo>
                  <a:pt x="219212" y="81402"/>
                </a:lnTo>
                <a:lnTo>
                  <a:pt x="219730" y="81021"/>
                </a:lnTo>
                <a:lnTo>
                  <a:pt x="220217" y="80640"/>
                </a:lnTo>
                <a:lnTo>
                  <a:pt x="220492" y="80141"/>
                </a:lnTo>
                <a:lnTo>
                  <a:pt x="220492" y="72008"/>
                </a:lnTo>
                <a:close/>
              </a:path>
              <a:path w="220979" h="83185">
                <a:moveTo>
                  <a:pt x="220492" y="44957"/>
                </a:moveTo>
                <a:lnTo>
                  <a:pt x="204734" y="44957"/>
                </a:lnTo>
                <a:lnTo>
                  <a:pt x="204734" y="60959"/>
                </a:lnTo>
                <a:lnTo>
                  <a:pt x="200924" y="64769"/>
                </a:lnTo>
                <a:lnTo>
                  <a:pt x="197114" y="67686"/>
                </a:lnTo>
                <a:lnTo>
                  <a:pt x="193669" y="69473"/>
                </a:lnTo>
                <a:lnTo>
                  <a:pt x="190134" y="71378"/>
                </a:lnTo>
                <a:lnTo>
                  <a:pt x="186202" y="72258"/>
                </a:lnTo>
                <a:lnTo>
                  <a:pt x="206620" y="72258"/>
                </a:lnTo>
                <a:lnTo>
                  <a:pt x="206898" y="72008"/>
                </a:lnTo>
                <a:lnTo>
                  <a:pt x="220492" y="72008"/>
                </a:lnTo>
                <a:lnTo>
                  <a:pt x="220492" y="44957"/>
                </a:lnTo>
                <a:close/>
              </a:path>
              <a:path w="220979" h="83185">
                <a:moveTo>
                  <a:pt x="192664" y="0"/>
                </a:moveTo>
                <a:lnTo>
                  <a:pt x="183154" y="0"/>
                </a:lnTo>
                <a:lnTo>
                  <a:pt x="179831" y="249"/>
                </a:lnTo>
                <a:lnTo>
                  <a:pt x="153923" y="12323"/>
                </a:lnTo>
                <a:lnTo>
                  <a:pt x="153923" y="15239"/>
                </a:lnTo>
                <a:lnTo>
                  <a:pt x="154045" y="16001"/>
                </a:lnTo>
                <a:lnTo>
                  <a:pt x="154198" y="16632"/>
                </a:lnTo>
                <a:lnTo>
                  <a:pt x="154442" y="17276"/>
                </a:lnTo>
                <a:lnTo>
                  <a:pt x="154685" y="17657"/>
                </a:lnTo>
                <a:lnTo>
                  <a:pt x="154960" y="18156"/>
                </a:lnTo>
                <a:lnTo>
                  <a:pt x="155326" y="18537"/>
                </a:lnTo>
                <a:lnTo>
                  <a:pt x="155722" y="18668"/>
                </a:lnTo>
                <a:lnTo>
                  <a:pt x="156088" y="18918"/>
                </a:lnTo>
                <a:lnTo>
                  <a:pt x="156606" y="19049"/>
                </a:lnTo>
                <a:lnTo>
                  <a:pt x="157855" y="19049"/>
                </a:lnTo>
                <a:lnTo>
                  <a:pt x="159014" y="18668"/>
                </a:lnTo>
                <a:lnTo>
                  <a:pt x="160538" y="17775"/>
                </a:lnTo>
                <a:lnTo>
                  <a:pt x="162062" y="17013"/>
                </a:lnTo>
                <a:lnTo>
                  <a:pt x="164104" y="16133"/>
                </a:lnTo>
                <a:lnTo>
                  <a:pt x="166390" y="15108"/>
                </a:lnTo>
                <a:lnTo>
                  <a:pt x="168798" y="14228"/>
                </a:lnTo>
                <a:lnTo>
                  <a:pt x="171449" y="13203"/>
                </a:lnTo>
                <a:lnTo>
                  <a:pt x="177667" y="11679"/>
                </a:lnTo>
                <a:lnTo>
                  <a:pt x="181112" y="11180"/>
                </a:lnTo>
                <a:lnTo>
                  <a:pt x="216527" y="11180"/>
                </a:lnTo>
                <a:lnTo>
                  <a:pt x="215524" y="9656"/>
                </a:lnTo>
                <a:lnTo>
                  <a:pt x="197998" y="630"/>
                </a:lnTo>
                <a:lnTo>
                  <a:pt x="192664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33743" y="3737097"/>
            <a:ext cx="325120" cy="118745"/>
          </a:xfrm>
          <a:custGeom>
            <a:avLst/>
            <a:gdLst/>
            <a:ahLst/>
            <a:cxnLst/>
            <a:rect l="l" t="t" r="r" b="b"/>
            <a:pathLst>
              <a:path w="325120" h="118745">
                <a:moveTo>
                  <a:pt x="10789" y="0"/>
                </a:moveTo>
                <a:lnTo>
                  <a:pt x="5090" y="0"/>
                </a:lnTo>
                <a:lnTo>
                  <a:pt x="3047" y="262"/>
                </a:lnTo>
                <a:lnTo>
                  <a:pt x="2285" y="380"/>
                </a:lnTo>
                <a:lnTo>
                  <a:pt x="1036" y="893"/>
                </a:lnTo>
                <a:lnTo>
                  <a:pt x="640" y="1142"/>
                </a:lnTo>
                <a:lnTo>
                  <a:pt x="396" y="1523"/>
                </a:lnTo>
                <a:lnTo>
                  <a:pt x="121" y="1786"/>
                </a:lnTo>
                <a:lnTo>
                  <a:pt x="0" y="2167"/>
                </a:lnTo>
                <a:lnTo>
                  <a:pt x="0" y="115442"/>
                </a:lnTo>
                <a:lnTo>
                  <a:pt x="121" y="115823"/>
                </a:lnTo>
                <a:lnTo>
                  <a:pt x="396" y="116086"/>
                </a:lnTo>
                <a:lnTo>
                  <a:pt x="640" y="116467"/>
                </a:lnTo>
                <a:lnTo>
                  <a:pt x="1036" y="116717"/>
                </a:lnTo>
                <a:lnTo>
                  <a:pt x="1645" y="116966"/>
                </a:lnTo>
                <a:lnTo>
                  <a:pt x="2285" y="117098"/>
                </a:lnTo>
                <a:lnTo>
                  <a:pt x="3047" y="117347"/>
                </a:lnTo>
                <a:lnTo>
                  <a:pt x="5090" y="117610"/>
                </a:lnTo>
                <a:lnTo>
                  <a:pt x="10789" y="117610"/>
                </a:lnTo>
                <a:lnTo>
                  <a:pt x="12832" y="117347"/>
                </a:lnTo>
                <a:lnTo>
                  <a:pt x="13715" y="117098"/>
                </a:lnTo>
                <a:lnTo>
                  <a:pt x="14234" y="116966"/>
                </a:lnTo>
                <a:lnTo>
                  <a:pt x="14874" y="116717"/>
                </a:lnTo>
                <a:lnTo>
                  <a:pt x="15239" y="116467"/>
                </a:lnTo>
                <a:lnTo>
                  <a:pt x="15514" y="116086"/>
                </a:lnTo>
                <a:lnTo>
                  <a:pt x="15758" y="115823"/>
                </a:lnTo>
                <a:lnTo>
                  <a:pt x="15880" y="115442"/>
                </a:lnTo>
                <a:lnTo>
                  <a:pt x="15880" y="62102"/>
                </a:lnTo>
                <a:lnTo>
                  <a:pt x="20208" y="57281"/>
                </a:lnTo>
                <a:lnTo>
                  <a:pt x="24383" y="53720"/>
                </a:lnTo>
                <a:lnTo>
                  <a:pt x="28315" y="51316"/>
                </a:lnTo>
                <a:lnTo>
                  <a:pt x="32278" y="48767"/>
                </a:lnTo>
                <a:lnTo>
                  <a:pt x="34726" y="48005"/>
                </a:lnTo>
                <a:lnTo>
                  <a:pt x="15880" y="48005"/>
                </a:lnTo>
                <a:lnTo>
                  <a:pt x="15880" y="2167"/>
                </a:lnTo>
                <a:lnTo>
                  <a:pt x="15758" y="1786"/>
                </a:lnTo>
                <a:lnTo>
                  <a:pt x="15514" y="1523"/>
                </a:lnTo>
                <a:lnTo>
                  <a:pt x="15239" y="1142"/>
                </a:lnTo>
                <a:lnTo>
                  <a:pt x="14874" y="893"/>
                </a:lnTo>
                <a:lnTo>
                  <a:pt x="14234" y="643"/>
                </a:lnTo>
                <a:lnTo>
                  <a:pt x="13715" y="380"/>
                </a:lnTo>
                <a:lnTo>
                  <a:pt x="10789" y="0"/>
                </a:lnTo>
                <a:close/>
              </a:path>
              <a:path w="325120" h="118745">
                <a:moveTo>
                  <a:pt x="69766" y="47506"/>
                </a:moveTo>
                <a:lnTo>
                  <a:pt x="43312" y="47506"/>
                </a:lnTo>
                <a:lnTo>
                  <a:pt x="45994" y="48005"/>
                </a:lnTo>
                <a:lnTo>
                  <a:pt x="48402" y="49030"/>
                </a:lnTo>
                <a:lnTo>
                  <a:pt x="50688" y="50042"/>
                </a:lnTo>
                <a:lnTo>
                  <a:pt x="52577" y="51566"/>
                </a:lnTo>
                <a:lnTo>
                  <a:pt x="53980" y="53471"/>
                </a:lnTo>
                <a:lnTo>
                  <a:pt x="55504" y="55376"/>
                </a:lnTo>
                <a:lnTo>
                  <a:pt x="56662" y="57662"/>
                </a:lnTo>
                <a:lnTo>
                  <a:pt x="57424" y="60197"/>
                </a:lnTo>
                <a:lnTo>
                  <a:pt x="58186" y="62864"/>
                </a:lnTo>
                <a:lnTo>
                  <a:pt x="58552" y="66425"/>
                </a:lnTo>
                <a:lnTo>
                  <a:pt x="58552" y="115442"/>
                </a:lnTo>
                <a:lnTo>
                  <a:pt x="58673" y="115823"/>
                </a:lnTo>
                <a:lnTo>
                  <a:pt x="58948" y="116086"/>
                </a:lnTo>
                <a:lnTo>
                  <a:pt x="59192" y="116467"/>
                </a:lnTo>
                <a:lnTo>
                  <a:pt x="59557" y="116717"/>
                </a:lnTo>
                <a:lnTo>
                  <a:pt x="60197" y="116966"/>
                </a:lnTo>
                <a:lnTo>
                  <a:pt x="60716" y="117098"/>
                </a:lnTo>
                <a:lnTo>
                  <a:pt x="61600" y="117347"/>
                </a:lnTo>
                <a:lnTo>
                  <a:pt x="63642" y="117610"/>
                </a:lnTo>
                <a:lnTo>
                  <a:pt x="69341" y="117610"/>
                </a:lnTo>
                <a:lnTo>
                  <a:pt x="71384" y="117347"/>
                </a:lnTo>
                <a:lnTo>
                  <a:pt x="72146" y="117098"/>
                </a:lnTo>
                <a:lnTo>
                  <a:pt x="72786" y="116966"/>
                </a:lnTo>
                <a:lnTo>
                  <a:pt x="73273" y="116717"/>
                </a:lnTo>
                <a:lnTo>
                  <a:pt x="73670" y="116467"/>
                </a:lnTo>
                <a:lnTo>
                  <a:pt x="73913" y="116086"/>
                </a:lnTo>
                <a:lnTo>
                  <a:pt x="74188" y="115823"/>
                </a:lnTo>
                <a:lnTo>
                  <a:pt x="74310" y="115442"/>
                </a:lnTo>
                <a:lnTo>
                  <a:pt x="74310" y="63508"/>
                </a:lnTo>
                <a:lnTo>
                  <a:pt x="73792" y="58805"/>
                </a:lnTo>
                <a:lnTo>
                  <a:pt x="72786" y="54995"/>
                </a:lnTo>
                <a:lnTo>
                  <a:pt x="71749" y="51185"/>
                </a:lnTo>
                <a:lnTo>
                  <a:pt x="69982" y="47756"/>
                </a:lnTo>
                <a:lnTo>
                  <a:pt x="69766" y="47506"/>
                </a:lnTo>
                <a:close/>
              </a:path>
              <a:path w="325120" h="118745">
                <a:moveTo>
                  <a:pt x="49286" y="35564"/>
                </a:moveTo>
                <a:lnTo>
                  <a:pt x="38861" y="35564"/>
                </a:lnTo>
                <a:lnTo>
                  <a:pt x="34168" y="36575"/>
                </a:lnTo>
                <a:lnTo>
                  <a:pt x="25024" y="40648"/>
                </a:lnTo>
                <a:lnTo>
                  <a:pt x="20452" y="43814"/>
                </a:lnTo>
                <a:lnTo>
                  <a:pt x="15880" y="48005"/>
                </a:lnTo>
                <a:lnTo>
                  <a:pt x="34726" y="48005"/>
                </a:lnTo>
                <a:lnTo>
                  <a:pt x="36332" y="47506"/>
                </a:lnTo>
                <a:lnTo>
                  <a:pt x="69766" y="47506"/>
                </a:lnTo>
                <a:lnTo>
                  <a:pt x="67574" y="44957"/>
                </a:lnTo>
                <a:lnTo>
                  <a:pt x="65166" y="42041"/>
                </a:lnTo>
                <a:lnTo>
                  <a:pt x="61996" y="39755"/>
                </a:lnTo>
                <a:lnTo>
                  <a:pt x="58033" y="38099"/>
                </a:lnTo>
                <a:lnTo>
                  <a:pt x="54101" y="36326"/>
                </a:lnTo>
                <a:lnTo>
                  <a:pt x="49286" y="35564"/>
                </a:lnTo>
                <a:close/>
              </a:path>
              <a:path w="325120" h="118745">
                <a:moveTo>
                  <a:pt x="112897" y="36707"/>
                </a:moveTo>
                <a:lnTo>
                  <a:pt x="107198" y="36707"/>
                </a:lnTo>
                <a:lnTo>
                  <a:pt x="106192" y="36838"/>
                </a:lnTo>
                <a:lnTo>
                  <a:pt x="105155" y="36956"/>
                </a:lnTo>
                <a:lnTo>
                  <a:pt x="104393" y="37219"/>
                </a:lnTo>
                <a:lnTo>
                  <a:pt x="103753" y="37337"/>
                </a:lnTo>
                <a:lnTo>
                  <a:pt x="103144" y="37600"/>
                </a:lnTo>
                <a:lnTo>
                  <a:pt x="102748" y="37850"/>
                </a:lnTo>
                <a:lnTo>
                  <a:pt x="102504" y="38231"/>
                </a:lnTo>
                <a:lnTo>
                  <a:pt x="102229" y="38612"/>
                </a:lnTo>
                <a:lnTo>
                  <a:pt x="102107" y="38861"/>
                </a:lnTo>
                <a:lnTo>
                  <a:pt x="102107" y="115442"/>
                </a:lnTo>
                <a:lnTo>
                  <a:pt x="102229" y="115823"/>
                </a:lnTo>
                <a:lnTo>
                  <a:pt x="102504" y="116086"/>
                </a:lnTo>
                <a:lnTo>
                  <a:pt x="102748" y="116467"/>
                </a:lnTo>
                <a:lnTo>
                  <a:pt x="103144" y="116717"/>
                </a:lnTo>
                <a:lnTo>
                  <a:pt x="103753" y="116966"/>
                </a:lnTo>
                <a:lnTo>
                  <a:pt x="104393" y="117098"/>
                </a:lnTo>
                <a:lnTo>
                  <a:pt x="105155" y="117347"/>
                </a:lnTo>
                <a:lnTo>
                  <a:pt x="107198" y="117610"/>
                </a:lnTo>
                <a:lnTo>
                  <a:pt x="112897" y="117610"/>
                </a:lnTo>
                <a:lnTo>
                  <a:pt x="114940" y="117347"/>
                </a:lnTo>
                <a:lnTo>
                  <a:pt x="115823" y="117098"/>
                </a:lnTo>
                <a:lnTo>
                  <a:pt x="116342" y="116966"/>
                </a:lnTo>
                <a:lnTo>
                  <a:pt x="116982" y="116717"/>
                </a:lnTo>
                <a:lnTo>
                  <a:pt x="117347" y="116467"/>
                </a:lnTo>
                <a:lnTo>
                  <a:pt x="117622" y="116086"/>
                </a:lnTo>
                <a:lnTo>
                  <a:pt x="117866" y="115823"/>
                </a:lnTo>
                <a:lnTo>
                  <a:pt x="117988" y="115442"/>
                </a:lnTo>
                <a:lnTo>
                  <a:pt x="117988" y="38861"/>
                </a:lnTo>
                <a:lnTo>
                  <a:pt x="115823" y="37219"/>
                </a:lnTo>
                <a:lnTo>
                  <a:pt x="114940" y="36956"/>
                </a:lnTo>
                <a:lnTo>
                  <a:pt x="112897" y="36707"/>
                </a:lnTo>
                <a:close/>
              </a:path>
              <a:path w="325120" h="118745">
                <a:moveTo>
                  <a:pt x="113812" y="5465"/>
                </a:moveTo>
                <a:lnTo>
                  <a:pt x="106314" y="5465"/>
                </a:lnTo>
                <a:lnTo>
                  <a:pt x="103753" y="6095"/>
                </a:lnTo>
                <a:lnTo>
                  <a:pt x="102382" y="7238"/>
                </a:lnTo>
                <a:lnTo>
                  <a:pt x="100980" y="8513"/>
                </a:lnTo>
                <a:lnTo>
                  <a:pt x="100218" y="10667"/>
                </a:lnTo>
                <a:lnTo>
                  <a:pt x="100218" y="17144"/>
                </a:lnTo>
                <a:lnTo>
                  <a:pt x="100980" y="19312"/>
                </a:lnTo>
                <a:lnTo>
                  <a:pt x="102382" y="20455"/>
                </a:lnTo>
                <a:lnTo>
                  <a:pt x="103631" y="21598"/>
                </a:lnTo>
                <a:lnTo>
                  <a:pt x="106192" y="22097"/>
                </a:lnTo>
                <a:lnTo>
                  <a:pt x="113659" y="22097"/>
                </a:lnTo>
                <a:lnTo>
                  <a:pt x="116342" y="21598"/>
                </a:lnTo>
                <a:lnTo>
                  <a:pt x="117744" y="20455"/>
                </a:lnTo>
                <a:lnTo>
                  <a:pt x="119146" y="19181"/>
                </a:lnTo>
                <a:lnTo>
                  <a:pt x="119755" y="17026"/>
                </a:lnTo>
                <a:lnTo>
                  <a:pt x="119755" y="10549"/>
                </a:lnTo>
                <a:lnTo>
                  <a:pt x="119146" y="8381"/>
                </a:lnTo>
                <a:lnTo>
                  <a:pt x="116342" y="6095"/>
                </a:lnTo>
                <a:lnTo>
                  <a:pt x="113812" y="5465"/>
                </a:lnTo>
                <a:close/>
              </a:path>
              <a:path w="325120" h="118745">
                <a:moveTo>
                  <a:pt x="157612" y="36707"/>
                </a:moveTo>
                <a:lnTo>
                  <a:pt x="152399" y="36707"/>
                </a:lnTo>
                <a:lnTo>
                  <a:pt x="151516" y="36838"/>
                </a:lnTo>
                <a:lnTo>
                  <a:pt x="150632" y="36956"/>
                </a:lnTo>
                <a:lnTo>
                  <a:pt x="149870" y="37088"/>
                </a:lnTo>
                <a:lnTo>
                  <a:pt x="149351" y="37337"/>
                </a:lnTo>
                <a:lnTo>
                  <a:pt x="148711" y="37600"/>
                </a:lnTo>
                <a:lnTo>
                  <a:pt x="148346" y="37850"/>
                </a:lnTo>
                <a:lnTo>
                  <a:pt x="148224" y="38231"/>
                </a:lnTo>
                <a:lnTo>
                  <a:pt x="147949" y="38480"/>
                </a:lnTo>
                <a:lnTo>
                  <a:pt x="147827" y="38861"/>
                </a:lnTo>
                <a:lnTo>
                  <a:pt x="147827" y="115442"/>
                </a:lnTo>
                <a:lnTo>
                  <a:pt x="147949" y="115823"/>
                </a:lnTo>
                <a:lnTo>
                  <a:pt x="148224" y="116086"/>
                </a:lnTo>
                <a:lnTo>
                  <a:pt x="148468" y="116467"/>
                </a:lnTo>
                <a:lnTo>
                  <a:pt x="148864" y="116717"/>
                </a:lnTo>
                <a:lnTo>
                  <a:pt x="149473" y="116966"/>
                </a:lnTo>
                <a:lnTo>
                  <a:pt x="150113" y="117098"/>
                </a:lnTo>
                <a:lnTo>
                  <a:pt x="150875" y="117347"/>
                </a:lnTo>
                <a:lnTo>
                  <a:pt x="152918" y="117610"/>
                </a:lnTo>
                <a:lnTo>
                  <a:pt x="158617" y="117610"/>
                </a:lnTo>
                <a:lnTo>
                  <a:pt x="160660" y="117347"/>
                </a:lnTo>
                <a:lnTo>
                  <a:pt x="161543" y="117098"/>
                </a:lnTo>
                <a:lnTo>
                  <a:pt x="162062" y="116966"/>
                </a:lnTo>
                <a:lnTo>
                  <a:pt x="162702" y="116717"/>
                </a:lnTo>
                <a:lnTo>
                  <a:pt x="163067" y="116467"/>
                </a:lnTo>
                <a:lnTo>
                  <a:pt x="163342" y="116086"/>
                </a:lnTo>
                <a:lnTo>
                  <a:pt x="163586" y="115823"/>
                </a:lnTo>
                <a:lnTo>
                  <a:pt x="163708" y="115442"/>
                </a:lnTo>
                <a:lnTo>
                  <a:pt x="163708" y="62102"/>
                </a:lnTo>
                <a:lnTo>
                  <a:pt x="168036" y="57281"/>
                </a:lnTo>
                <a:lnTo>
                  <a:pt x="172211" y="53720"/>
                </a:lnTo>
                <a:lnTo>
                  <a:pt x="176143" y="51316"/>
                </a:lnTo>
                <a:lnTo>
                  <a:pt x="179310" y="49280"/>
                </a:lnTo>
                <a:lnTo>
                  <a:pt x="162184" y="49280"/>
                </a:lnTo>
                <a:lnTo>
                  <a:pt x="162184" y="38861"/>
                </a:lnTo>
                <a:lnTo>
                  <a:pt x="162062" y="38480"/>
                </a:lnTo>
                <a:lnTo>
                  <a:pt x="161818" y="38231"/>
                </a:lnTo>
                <a:lnTo>
                  <a:pt x="161665" y="37850"/>
                </a:lnTo>
                <a:lnTo>
                  <a:pt x="161300" y="37600"/>
                </a:lnTo>
                <a:lnTo>
                  <a:pt x="160294" y="37088"/>
                </a:lnTo>
                <a:lnTo>
                  <a:pt x="159532" y="36956"/>
                </a:lnTo>
                <a:lnTo>
                  <a:pt x="157612" y="36707"/>
                </a:lnTo>
                <a:close/>
              </a:path>
              <a:path w="325120" h="118745">
                <a:moveTo>
                  <a:pt x="217594" y="47506"/>
                </a:moveTo>
                <a:lnTo>
                  <a:pt x="191140" y="47506"/>
                </a:lnTo>
                <a:lnTo>
                  <a:pt x="193822" y="48005"/>
                </a:lnTo>
                <a:lnTo>
                  <a:pt x="196230" y="49030"/>
                </a:lnTo>
                <a:lnTo>
                  <a:pt x="198516" y="50042"/>
                </a:lnTo>
                <a:lnTo>
                  <a:pt x="200405" y="51566"/>
                </a:lnTo>
                <a:lnTo>
                  <a:pt x="201808" y="53471"/>
                </a:lnTo>
                <a:lnTo>
                  <a:pt x="203332" y="55376"/>
                </a:lnTo>
                <a:lnTo>
                  <a:pt x="204490" y="57662"/>
                </a:lnTo>
                <a:lnTo>
                  <a:pt x="205252" y="60197"/>
                </a:lnTo>
                <a:lnTo>
                  <a:pt x="206014" y="62864"/>
                </a:lnTo>
                <a:lnTo>
                  <a:pt x="206380" y="66425"/>
                </a:lnTo>
                <a:lnTo>
                  <a:pt x="206380" y="115442"/>
                </a:lnTo>
                <a:lnTo>
                  <a:pt x="206501" y="115823"/>
                </a:lnTo>
                <a:lnTo>
                  <a:pt x="206776" y="116086"/>
                </a:lnTo>
                <a:lnTo>
                  <a:pt x="207020" y="116467"/>
                </a:lnTo>
                <a:lnTo>
                  <a:pt x="207385" y="116717"/>
                </a:lnTo>
                <a:lnTo>
                  <a:pt x="208025" y="116966"/>
                </a:lnTo>
                <a:lnTo>
                  <a:pt x="208544" y="117098"/>
                </a:lnTo>
                <a:lnTo>
                  <a:pt x="209428" y="117347"/>
                </a:lnTo>
                <a:lnTo>
                  <a:pt x="211470" y="117610"/>
                </a:lnTo>
                <a:lnTo>
                  <a:pt x="217169" y="117610"/>
                </a:lnTo>
                <a:lnTo>
                  <a:pt x="219212" y="117347"/>
                </a:lnTo>
                <a:lnTo>
                  <a:pt x="219974" y="117098"/>
                </a:lnTo>
                <a:lnTo>
                  <a:pt x="220614" y="116966"/>
                </a:lnTo>
                <a:lnTo>
                  <a:pt x="221101" y="116717"/>
                </a:lnTo>
                <a:lnTo>
                  <a:pt x="221498" y="116467"/>
                </a:lnTo>
                <a:lnTo>
                  <a:pt x="221741" y="116086"/>
                </a:lnTo>
                <a:lnTo>
                  <a:pt x="222016" y="115823"/>
                </a:lnTo>
                <a:lnTo>
                  <a:pt x="222138" y="115442"/>
                </a:lnTo>
                <a:lnTo>
                  <a:pt x="222138" y="63508"/>
                </a:lnTo>
                <a:lnTo>
                  <a:pt x="221620" y="58805"/>
                </a:lnTo>
                <a:lnTo>
                  <a:pt x="220614" y="54995"/>
                </a:lnTo>
                <a:lnTo>
                  <a:pt x="219577" y="51185"/>
                </a:lnTo>
                <a:lnTo>
                  <a:pt x="217810" y="47756"/>
                </a:lnTo>
                <a:lnTo>
                  <a:pt x="217594" y="47506"/>
                </a:lnTo>
                <a:close/>
              </a:path>
              <a:path w="325120" h="118745">
                <a:moveTo>
                  <a:pt x="197114" y="35564"/>
                </a:moveTo>
                <a:lnTo>
                  <a:pt x="186446" y="35564"/>
                </a:lnTo>
                <a:lnTo>
                  <a:pt x="181477" y="36575"/>
                </a:lnTo>
                <a:lnTo>
                  <a:pt x="176662" y="38861"/>
                </a:lnTo>
                <a:lnTo>
                  <a:pt x="171846" y="41029"/>
                </a:lnTo>
                <a:lnTo>
                  <a:pt x="166999" y="44576"/>
                </a:lnTo>
                <a:lnTo>
                  <a:pt x="162184" y="49280"/>
                </a:lnTo>
                <a:lnTo>
                  <a:pt x="179310" y="49280"/>
                </a:lnTo>
                <a:lnTo>
                  <a:pt x="180106" y="48767"/>
                </a:lnTo>
                <a:lnTo>
                  <a:pt x="184160" y="47506"/>
                </a:lnTo>
                <a:lnTo>
                  <a:pt x="217594" y="47506"/>
                </a:lnTo>
                <a:lnTo>
                  <a:pt x="215402" y="44957"/>
                </a:lnTo>
                <a:lnTo>
                  <a:pt x="212994" y="42041"/>
                </a:lnTo>
                <a:lnTo>
                  <a:pt x="209824" y="39755"/>
                </a:lnTo>
                <a:lnTo>
                  <a:pt x="205861" y="38099"/>
                </a:lnTo>
                <a:lnTo>
                  <a:pt x="201929" y="36326"/>
                </a:lnTo>
                <a:lnTo>
                  <a:pt x="197114" y="35564"/>
                </a:lnTo>
                <a:close/>
              </a:path>
              <a:path w="325120" h="118745">
                <a:moveTo>
                  <a:pt x="294010" y="35564"/>
                </a:moveTo>
                <a:lnTo>
                  <a:pt x="280812" y="35564"/>
                </a:lnTo>
                <a:lnTo>
                  <a:pt x="275081" y="36457"/>
                </a:lnTo>
                <a:lnTo>
                  <a:pt x="270022" y="38480"/>
                </a:lnTo>
                <a:lnTo>
                  <a:pt x="264932" y="40385"/>
                </a:lnTo>
                <a:lnTo>
                  <a:pt x="248686" y="59948"/>
                </a:lnTo>
                <a:lnTo>
                  <a:pt x="246766" y="65150"/>
                </a:lnTo>
                <a:lnTo>
                  <a:pt x="245760" y="70997"/>
                </a:lnTo>
                <a:lnTo>
                  <a:pt x="245760" y="84332"/>
                </a:lnTo>
                <a:lnTo>
                  <a:pt x="275600" y="117860"/>
                </a:lnTo>
                <a:lnTo>
                  <a:pt x="281818" y="118753"/>
                </a:lnTo>
                <a:lnTo>
                  <a:pt x="293004" y="118753"/>
                </a:lnTo>
                <a:lnTo>
                  <a:pt x="318394" y="113288"/>
                </a:lnTo>
                <a:lnTo>
                  <a:pt x="319552" y="112775"/>
                </a:lnTo>
                <a:lnTo>
                  <a:pt x="320161" y="112145"/>
                </a:lnTo>
                <a:lnTo>
                  <a:pt x="320436" y="111895"/>
                </a:lnTo>
                <a:lnTo>
                  <a:pt x="320680" y="111514"/>
                </a:lnTo>
                <a:lnTo>
                  <a:pt x="320923" y="111251"/>
                </a:lnTo>
                <a:lnTo>
                  <a:pt x="321076" y="110870"/>
                </a:lnTo>
                <a:lnTo>
                  <a:pt x="321198" y="110371"/>
                </a:lnTo>
                <a:lnTo>
                  <a:pt x="321320" y="109990"/>
                </a:lnTo>
                <a:lnTo>
                  <a:pt x="321320" y="109478"/>
                </a:lnTo>
                <a:lnTo>
                  <a:pt x="321442" y="108965"/>
                </a:lnTo>
                <a:lnTo>
                  <a:pt x="321442" y="107441"/>
                </a:lnTo>
                <a:lnTo>
                  <a:pt x="285262" y="107441"/>
                </a:lnTo>
                <a:lnTo>
                  <a:pt x="280812" y="106811"/>
                </a:lnTo>
                <a:lnTo>
                  <a:pt x="277246" y="105536"/>
                </a:lnTo>
                <a:lnTo>
                  <a:pt x="273557" y="104144"/>
                </a:lnTo>
                <a:lnTo>
                  <a:pt x="270631" y="102370"/>
                </a:lnTo>
                <a:lnTo>
                  <a:pt x="268498" y="99953"/>
                </a:lnTo>
                <a:lnTo>
                  <a:pt x="266212" y="97535"/>
                </a:lnTo>
                <a:lnTo>
                  <a:pt x="264535" y="94619"/>
                </a:lnTo>
                <a:lnTo>
                  <a:pt x="263651" y="91321"/>
                </a:lnTo>
                <a:lnTo>
                  <a:pt x="262646" y="87892"/>
                </a:lnTo>
                <a:lnTo>
                  <a:pt x="262127" y="84082"/>
                </a:lnTo>
                <a:lnTo>
                  <a:pt x="262127" y="79891"/>
                </a:lnTo>
                <a:lnTo>
                  <a:pt x="320558" y="79891"/>
                </a:lnTo>
                <a:lnTo>
                  <a:pt x="322082" y="79510"/>
                </a:lnTo>
                <a:lnTo>
                  <a:pt x="323209" y="78485"/>
                </a:lnTo>
                <a:lnTo>
                  <a:pt x="324490" y="77605"/>
                </a:lnTo>
                <a:lnTo>
                  <a:pt x="325130" y="76081"/>
                </a:lnTo>
                <a:lnTo>
                  <a:pt x="325130" y="69722"/>
                </a:lnTo>
                <a:lnTo>
                  <a:pt x="262127" y="69722"/>
                </a:lnTo>
                <a:lnTo>
                  <a:pt x="262249" y="66674"/>
                </a:lnTo>
                <a:lnTo>
                  <a:pt x="262889" y="63758"/>
                </a:lnTo>
                <a:lnTo>
                  <a:pt x="264048" y="60841"/>
                </a:lnTo>
                <a:lnTo>
                  <a:pt x="265054" y="58043"/>
                </a:lnTo>
                <a:lnTo>
                  <a:pt x="266578" y="55625"/>
                </a:lnTo>
                <a:lnTo>
                  <a:pt x="268620" y="53471"/>
                </a:lnTo>
                <a:lnTo>
                  <a:pt x="270631" y="51316"/>
                </a:lnTo>
                <a:lnTo>
                  <a:pt x="273070" y="49661"/>
                </a:lnTo>
                <a:lnTo>
                  <a:pt x="276118" y="48268"/>
                </a:lnTo>
                <a:lnTo>
                  <a:pt x="279013" y="46994"/>
                </a:lnTo>
                <a:lnTo>
                  <a:pt x="282458" y="46363"/>
                </a:lnTo>
                <a:lnTo>
                  <a:pt x="316481" y="46363"/>
                </a:lnTo>
                <a:lnTo>
                  <a:pt x="316229" y="46100"/>
                </a:lnTo>
                <a:lnTo>
                  <a:pt x="313181" y="42803"/>
                </a:lnTo>
                <a:lnTo>
                  <a:pt x="309250" y="40267"/>
                </a:lnTo>
                <a:lnTo>
                  <a:pt x="304556" y="38362"/>
                </a:lnTo>
                <a:lnTo>
                  <a:pt x="299740" y="36457"/>
                </a:lnTo>
                <a:lnTo>
                  <a:pt x="294010" y="35564"/>
                </a:lnTo>
                <a:close/>
              </a:path>
              <a:path w="325120" h="118745">
                <a:moveTo>
                  <a:pt x="319399" y="101726"/>
                </a:moveTo>
                <a:lnTo>
                  <a:pt x="318150" y="101726"/>
                </a:lnTo>
                <a:lnTo>
                  <a:pt x="316991" y="101989"/>
                </a:lnTo>
                <a:lnTo>
                  <a:pt x="315467" y="102620"/>
                </a:lnTo>
                <a:lnTo>
                  <a:pt x="313943" y="103132"/>
                </a:lnTo>
                <a:lnTo>
                  <a:pt x="312054" y="103894"/>
                </a:lnTo>
                <a:lnTo>
                  <a:pt x="309768" y="104525"/>
                </a:lnTo>
                <a:lnTo>
                  <a:pt x="307360" y="105287"/>
                </a:lnTo>
                <a:lnTo>
                  <a:pt x="304556" y="105917"/>
                </a:lnTo>
                <a:lnTo>
                  <a:pt x="298216" y="107192"/>
                </a:lnTo>
                <a:lnTo>
                  <a:pt x="294528" y="107441"/>
                </a:lnTo>
                <a:lnTo>
                  <a:pt x="321442" y="107441"/>
                </a:lnTo>
                <a:lnTo>
                  <a:pt x="321442" y="105287"/>
                </a:lnTo>
                <a:lnTo>
                  <a:pt x="321320" y="104525"/>
                </a:lnTo>
                <a:lnTo>
                  <a:pt x="321320" y="103763"/>
                </a:lnTo>
                <a:lnTo>
                  <a:pt x="321076" y="103250"/>
                </a:lnTo>
                <a:lnTo>
                  <a:pt x="320923" y="102869"/>
                </a:lnTo>
                <a:lnTo>
                  <a:pt x="320680" y="102488"/>
                </a:lnTo>
                <a:lnTo>
                  <a:pt x="320436" y="102239"/>
                </a:lnTo>
                <a:lnTo>
                  <a:pt x="320039" y="101989"/>
                </a:lnTo>
                <a:lnTo>
                  <a:pt x="319796" y="101858"/>
                </a:lnTo>
                <a:lnTo>
                  <a:pt x="319399" y="101726"/>
                </a:lnTo>
                <a:close/>
              </a:path>
              <a:path w="325120" h="118745">
                <a:moveTo>
                  <a:pt x="316481" y="46363"/>
                </a:moveTo>
                <a:lnTo>
                  <a:pt x="294010" y="46363"/>
                </a:lnTo>
                <a:lnTo>
                  <a:pt x="299862" y="48386"/>
                </a:lnTo>
                <a:lnTo>
                  <a:pt x="303672" y="52577"/>
                </a:lnTo>
                <a:lnTo>
                  <a:pt x="307604" y="56768"/>
                </a:lnTo>
                <a:lnTo>
                  <a:pt x="309371" y="62483"/>
                </a:lnTo>
                <a:lnTo>
                  <a:pt x="309250" y="69722"/>
                </a:lnTo>
                <a:lnTo>
                  <a:pt x="325130" y="69722"/>
                </a:lnTo>
                <a:lnTo>
                  <a:pt x="325130" y="66425"/>
                </a:lnTo>
                <a:lnTo>
                  <a:pt x="324490" y="61721"/>
                </a:lnTo>
                <a:lnTo>
                  <a:pt x="322966" y="57412"/>
                </a:lnTo>
                <a:lnTo>
                  <a:pt x="321563" y="53090"/>
                </a:lnTo>
                <a:lnTo>
                  <a:pt x="319277" y="49280"/>
                </a:lnTo>
                <a:lnTo>
                  <a:pt x="316481" y="46363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29983" y="3737097"/>
            <a:ext cx="670194" cy="1478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1288" y="3737360"/>
            <a:ext cx="328056" cy="1184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77555" y="3742563"/>
            <a:ext cx="565038" cy="1423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13337" y="3737360"/>
            <a:ext cx="276860" cy="118745"/>
          </a:xfrm>
          <a:custGeom>
            <a:avLst/>
            <a:gdLst/>
            <a:ahLst/>
            <a:cxnLst/>
            <a:rect l="l" t="t" r="r" b="b"/>
            <a:pathLst>
              <a:path w="276860" h="118745">
                <a:moveTo>
                  <a:pt x="66901" y="46481"/>
                </a:moveTo>
                <a:lnTo>
                  <a:pt x="39105" y="46481"/>
                </a:lnTo>
                <a:lnTo>
                  <a:pt x="42153" y="46862"/>
                </a:lnTo>
                <a:lnTo>
                  <a:pt x="44561" y="47624"/>
                </a:lnTo>
                <a:lnTo>
                  <a:pt x="47091" y="48386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07" y="61459"/>
                </a:lnTo>
                <a:lnTo>
                  <a:pt x="55107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89" y="118490"/>
                </a:lnTo>
                <a:lnTo>
                  <a:pt x="35173" y="118490"/>
                </a:lnTo>
                <a:lnTo>
                  <a:pt x="39989" y="117466"/>
                </a:lnTo>
                <a:lnTo>
                  <a:pt x="44683" y="115442"/>
                </a:lnTo>
                <a:lnTo>
                  <a:pt x="49255" y="113537"/>
                </a:lnTo>
                <a:lnTo>
                  <a:pt x="53461" y="110739"/>
                </a:lnTo>
                <a:lnTo>
                  <a:pt x="56994" y="107560"/>
                </a:lnTo>
                <a:lnTo>
                  <a:pt x="27279" y="107560"/>
                </a:lnTo>
                <a:lnTo>
                  <a:pt x="23347" y="106417"/>
                </a:lnTo>
                <a:lnTo>
                  <a:pt x="17647" y="101726"/>
                </a:lnTo>
                <a:lnTo>
                  <a:pt x="16245" y="98678"/>
                </a:lnTo>
                <a:lnTo>
                  <a:pt x="16245" y="92451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25" y="54982"/>
                </a:lnTo>
                <a:lnTo>
                  <a:pt x="69067" y="51434"/>
                </a:lnTo>
                <a:lnTo>
                  <a:pt x="67817" y="47874"/>
                </a:lnTo>
                <a:lnTo>
                  <a:pt x="66901" y="46481"/>
                </a:lnTo>
                <a:close/>
              </a:path>
              <a:path w="276860" h="118745">
                <a:moveTo>
                  <a:pt x="70865" y="107310"/>
                </a:moveTo>
                <a:lnTo>
                  <a:pt x="57271" y="107310"/>
                </a:lnTo>
                <a:lnTo>
                  <a:pt x="57271" y="115442"/>
                </a:lnTo>
                <a:lnTo>
                  <a:pt x="62483" y="117347"/>
                </a:lnTo>
                <a:lnTo>
                  <a:pt x="65775" y="117347"/>
                </a:lnTo>
                <a:lnTo>
                  <a:pt x="67177" y="117216"/>
                </a:lnTo>
                <a:lnTo>
                  <a:pt x="68061" y="117085"/>
                </a:lnTo>
                <a:lnTo>
                  <a:pt x="68945" y="116966"/>
                </a:lnTo>
                <a:lnTo>
                  <a:pt x="69585" y="116704"/>
                </a:lnTo>
                <a:lnTo>
                  <a:pt x="70103" y="116323"/>
                </a:lnTo>
                <a:lnTo>
                  <a:pt x="70591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6860" h="118745">
                <a:moveTo>
                  <a:pt x="70865" y="80259"/>
                </a:moveTo>
                <a:lnTo>
                  <a:pt x="55107" y="80259"/>
                </a:lnTo>
                <a:lnTo>
                  <a:pt x="55107" y="96261"/>
                </a:lnTo>
                <a:lnTo>
                  <a:pt x="51297" y="100071"/>
                </a:lnTo>
                <a:lnTo>
                  <a:pt x="47487" y="102988"/>
                </a:lnTo>
                <a:lnTo>
                  <a:pt x="44043" y="104774"/>
                </a:lnTo>
                <a:lnTo>
                  <a:pt x="40507" y="106679"/>
                </a:lnTo>
                <a:lnTo>
                  <a:pt x="36575" y="107560"/>
                </a:lnTo>
                <a:lnTo>
                  <a:pt x="56994" y="107560"/>
                </a:lnTo>
                <a:lnTo>
                  <a:pt x="5727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6860" h="118745">
                <a:moveTo>
                  <a:pt x="43037" y="35301"/>
                </a:moveTo>
                <a:lnTo>
                  <a:pt x="33527" y="35301"/>
                </a:lnTo>
                <a:lnTo>
                  <a:pt x="30205" y="35551"/>
                </a:lnTo>
                <a:lnTo>
                  <a:pt x="4297" y="47624"/>
                </a:lnTo>
                <a:lnTo>
                  <a:pt x="4297" y="50541"/>
                </a:lnTo>
                <a:lnTo>
                  <a:pt x="4419" y="51303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29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2435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71" y="49529"/>
                </a:lnTo>
                <a:lnTo>
                  <a:pt x="21823" y="48505"/>
                </a:lnTo>
                <a:lnTo>
                  <a:pt x="28041" y="46981"/>
                </a:lnTo>
                <a:lnTo>
                  <a:pt x="31485" y="46481"/>
                </a:lnTo>
                <a:lnTo>
                  <a:pt x="66901" y="46481"/>
                </a:lnTo>
                <a:lnTo>
                  <a:pt x="65897" y="44957"/>
                </a:lnTo>
                <a:lnTo>
                  <a:pt x="48371" y="35932"/>
                </a:lnTo>
                <a:lnTo>
                  <a:pt x="43037" y="35301"/>
                </a:lnTo>
                <a:close/>
              </a:path>
              <a:path w="276860" h="118745">
                <a:moveTo>
                  <a:pt x="110093" y="36444"/>
                </a:moveTo>
                <a:lnTo>
                  <a:pt x="104881" y="36444"/>
                </a:lnTo>
                <a:lnTo>
                  <a:pt x="103997" y="36575"/>
                </a:lnTo>
                <a:lnTo>
                  <a:pt x="103113" y="36694"/>
                </a:lnTo>
                <a:lnTo>
                  <a:pt x="102351" y="36825"/>
                </a:lnTo>
                <a:lnTo>
                  <a:pt x="101833" y="37075"/>
                </a:lnTo>
                <a:lnTo>
                  <a:pt x="101193" y="37337"/>
                </a:lnTo>
                <a:lnTo>
                  <a:pt x="100827" y="37587"/>
                </a:lnTo>
                <a:lnTo>
                  <a:pt x="100705" y="37968"/>
                </a:lnTo>
                <a:lnTo>
                  <a:pt x="100431" y="38218"/>
                </a:lnTo>
                <a:lnTo>
                  <a:pt x="100309" y="38599"/>
                </a:lnTo>
                <a:lnTo>
                  <a:pt x="100309" y="115180"/>
                </a:lnTo>
                <a:lnTo>
                  <a:pt x="100431" y="115561"/>
                </a:lnTo>
                <a:lnTo>
                  <a:pt x="100705" y="115823"/>
                </a:lnTo>
                <a:lnTo>
                  <a:pt x="100949" y="116204"/>
                </a:lnTo>
                <a:lnTo>
                  <a:pt x="101345" y="116454"/>
                </a:lnTo>
                <a:lnTo>
                  <a:pt x="101955" y="116704"/>
                </a:lnTo>
                <a:lnTo>
                  <a:pt x="102595" y="116835"/>
                </a:lnTo>
                <a:lnTo>
                  <a:pt x="103357" y="117085"/>
                </a:lnTo>
                <a:lnTo>
                  <a:pt x="105399" y="117347"/>
                </a:lnTo>
                <a:lnTo>
                  <a:pt x="111099" y="117347"/>
                </a:lnTo>
                <a:lnTo>
                  <a:pt x="113141" y="117085"/>
                </a:lnTo>
                <a:lnTo>
                  <a:pt x="114025" y="116835"/>
                </a:lnTo>
                <a:lnTo>
                  <a:pt x="114543" y="116704"/>
                </a:lnTo>
                <a:lnTo>
                  <a:pt x="115183" y="116454"/>
                </a:lnTo>
                <a:lnTo>
                  <a:pt x="115549" y="116204"/>
                </a:lnTo>
                <a:lnTo>
                  <a:pt x="115823" y="115823"/>
                </a:lnTo>
                <a:lnTo>
                  <a:pt x="116067" y="115561"/>
                </a:lnTo>
                <a:lnTo>
                  <a:pt x="116189" y="115180"/>
                </a:lnTo>
                <a:lnTo>
                  <a:pt x="116189" y="61840"/>
                </a:lnTo>
                <a:lnTo>
                  <a:pt x="120517" y="57018"/>
                </a:lnTo>
                <a:lnTo>
                  <a:pt x="124693" y="53458"/>
                </a:lnTo>
                <a:lnTo>
                  <a:pt x="128625" y="51053"/>
                </a:lnTo>
                <a:lnTo>
                  <a:pt x="131791" y="49017"/>
                </a:lnTo>
                <a:lnTo>
                  <a:pt x="114665" y="49017"/>
                </a:lnTo>
                <a:lnTo>
                  <a:pt x="114665" y="38599"/>
                </a:lnTo>
                <a:lnTo>
                  <a:pt x="114543" y="38218"/>
                </a:lnTo>
                <a:lnTo>
                  <a:pt x="114299" y="37968"/>
                </a:lnTo>
                <a:lnTo>
                  <a:pt x="114147" y="37587"/>
                </a:lnTo>
                <a:lnTo>
                  <a:pt x="113781" y="37337"/>
                </a:lnTo>
                <a:lnTo>
                  <a:pt x="112775" y="36825"/>
                </a:lnTo>
                <a:lnTo>
                  <a:pt x="112013" y="36694"/>
                </a:lnTo>
                <a:lnTo>
                  <a:pt x="110093" y="36444"/>
                </a:lnTo>
                <a:close/>
              </a:path>
              <a:path w="276860" h="118745">
                <a:moveTo>
                  <a:pt x="170076" y="47243"/>
                </a:moveTo>
                <a:lnTo>
                  <a:pt x="143621" y="47243"/>
                </a:lnTo>
                <a:lnTo>
                  <a:pt x="146303" y="47743"/>
                </a:lnTo>
                <a:lnTo>
                  <a:pt x="148711" y="48767"/>
                </a:lnTo>
                <a:lnTo>
                  <a:pt x="150997" y="49779"/>
                </a:lnTo>
                <a:lnTo>
                  <a:pt x="152887" y="51303"/>
                </a:lnTo>
                <a:lnTo>
                  <a:pt x="154289" y="53208"/>
                </a:lnTo>
                <a:lnTo>
                  <a:pt x="155813" y="55113"/>
                </a:lnTo>
                <a:lnTo>
                  <a:pt x="156971" y="57399"/>
                </a:lnTo>
                <a:lnTo>
                  <a:pt x="157733" y="59935"/>
                </a:lnTo>
                <a:lnTo>
                  <a:pt x="158495" y="62602"/>
                </a:lnTo>
                <a:lnTo>
                  <a:pt x="158861" y="66162"/>
                </a:lnTo>
                <a:lnTo>
                  <a:pt x="158861" y="115180"/>
                </a:lnTo>
                <a:lnTo>
                  <a:pt x="158983" y="115561"/>
                </a:lnTo>
                <a:lnTo>
                  <a:pt x="159257" y="115823"/>
                </a:lnTo>
                <a:lnTo>
                  <a:pt x="159501" y="116204"/>
                </a:lnTo>
                <a:lnTo>
                  <a:pt x="159867" y="116454"/>
                </a:lnTo>
                <a:lnTo>
                  <a:pt x="160507" y="116704"/>
                </a:lnTo>
                <a:lnTo>
                  <a:pt x="161025" y="116835"/>
                </a:lnTo>
                <a:lnTo>
                  <a:pt x="161909" y="117085"/>
                </a:lnTo>
                <a:lnTo>
                  <a:pt x="163951" y="117347"/>
                </a:lnTo>
                <a:lnTo>
                  <a:pt x="169651" y="117347"/>
                </a:lnTo>
                <a:lnTo>
                  <a:pt x="171693" y="117085"/>
                </a:lnTo>
                <a:lnTo>
                  <a:pt x="172455" y="116835"/>
                </a:lnTo>
                <a:lnTo>
                  <a:pt x="173095" y="116704"/>
                </a:lnTo>
                <a:lnTo>
                  <a:pt x="173583" y="116454"/>
                </a:lnTo>
                <a:lnTo>
                  <a:pt x="173979" y="116204"/>
                </a:lnTo>
                <a:lnTo>
                  <a:pt x="174223" y="115823"/>
                </a:lnTo>
                <a:lnTo>
                  <a:pt x="174497" y="115561"/>
                </a:lnTo>
                <a:lnTo>
                  <a:pt x="174619" y="115180"/>
                </a:lnTo>
                <a:lnTo>
                  <a:pt x="174619" y="63245"/>
                </a:lnTo>
                <a:lnTo>
                  <a:pt x="174101" y="58542"/>
                </a:lnTo>
                <a:lnTo>
                  <a:pt x="173095" y="54732"/>
                </a:lnTo>
                <a:lnTo>
                  <a:pt x="172059" y="50922"/>
                </a:lnTo>
                <a:lnTo>
                  <a:pt x="170291" y="47493"/>
                </a:lnTo>
                <a:lnTo>
                  <a:pt x="170076" y="47243"/>
                </a:lnTo>
                <a:close/>
              </a:path>
              <a:path w="276860" h="118745">
                <a:moveTo>
                  <a:pt x="149595" y="35301"/>
                </a:moveTo>
                <a:lnTo>
                  <a:pt x="138927" y="35301"/>
                </a:lnTo>
                <a:lnTo>
                  <a:pt x="133959" y="36313"/>
                </a:lnTo>
                <a:lnTo>
                  <a:pt x="129143" y="38599"/>
                </a:lnTo>
                <a:lnTo>
                  <a:pt x="124327" y="40766"/>
                </a:lnTo>
                <a:lnTo>
                  <a:pt x="119481" y="44314"/>
                </a:lnTo>
                <a:lnTo>
                  <a:pt x="114665" y="49017"/>
                </a:lnTo>
                <a:lnTo>
                  <a:pt x="131791" y="49017"/>
                </a:lnTo>
                <a:lnTo>
                  <a:pt x="132587" y="48505"/>
                </a:lnTo>
                <a:lnTo>
                  <a:pt x="136641" y="47243"/>
                </a:lnTo>
                <a:lnTo>
                  <a:pt x="170076" y="47243"/>
                </a:lnTo>
                <a:lnTo>
                  <a:pt x="167883" y="44695"/>
                </a:lnTo>
                <a:lnTo>
                  <a:pt x="165475" y="41778"/>
                </a:lnTo>
                <a:lnTo>
                  <a:pt x="162305" y="39492"/>
                </a:lnTo>
                <a:lnTo>
                  <a:pt x="158343" y="37837"/>
                </a:lnTo>
                <a:lnTo>
                  <a:pt x="154411" y="36063"/>
                </a:lnTo>
                <a:lnTo>
                  <a:pt x="149595" y="35301"/>
                </a:lnTo>
                <a:close/>
              </a:path>
              <a:path w="276860" h="118745">
                <a:moveTo>
                  <a:pt x="239267" y="35301"/>
                </a:moveTo>
                <a:lnTo>
                  <a:pt x="228203" y="35301"/>
                </a:lnTo>
                <a:lnTo>
                  <a:pt x="222747" y="36313"/>
                </a:lnTo>
                <a:lnTo>
                  <a:pt x="197845" y="65400"/>
                </a:lnTo>
                <a:lnTo>
                  <a:pt x="196961" y="71365"/>
                </a:lnTo>
                <a:lnTo>
                  <a:pt x="196961" y="83307"/>
                </a:lnTo>
                <a:lnTo>
                  <a:pt x="197601" y="88510"/>
                </a:lnTo>
                <a:lnTo>
                  <a:pt x="199003" y="93463"/>
                </a:lnTo>
                <a:lnTo>
                  <a:pt x="200253" y="98416"/>
                </a:lnTo>
                <a:lnTo>
                  <a:pt x="225795" y="118490"/>
                </a:lnTo>
                <a:lnTo>
                  <a:pt x="237987" y="118490"/>
                </a:lnTo>
                <a:lnTo>
                  <a:pt x="243321" y="117216"/>
                </a:lnTo>
                <a:lnTo>
                  <a:pt x="248137" y="114799"/>
                </a:lnTo>
                <a:lnTo>
                  <a:pt x="253105" y="112394"/>
                </a:lnTo>
                <a:lnTo>
                  <a:pt x="257799" y="109084"/>
                </a:lnTo>
                <a:lnTo>
                  <a:pt x="260418" y="106548"/>
                </a:lnTo>
                <a:lnTo>
                  <a:pt x="230733" y="106548"/>
                </a:lnTo>
                <a:lnTo>
                  <a:pt x="227319" y="105655"/>
                </a:lnTo>
                <a:lnTo>
                  <a:pt x="224515" y="104012"/>
                </a:lnTo>
                <a:lnTo>
                  <a:pt x="221741" y="102357"/>
                </a:lnTo>
                <a:lnTo>
                  <a:pt x="219577" y="100071"/>
                </a:lnTo>
                <a:lnTo>
                  <a:pt x="217931" y="97154"/>
                </a:lnTo>
                <a:lnTo>
                  <a:pt x="216255" y="94356"/>
                </a:lnTo>
                <a:lnTo>
                  <a:pt x="215127" y="91177"/>
                </a:lnTo>
                <a:lnTo>
                  <a:pt x="214365" y="87498"/>
                </a:lnTo>
                <a:lnTo>
                  <a:pt x="213725" y="83819"/>
                </a:lnTo>
                <a:lnTo>
                  <a:pt x="213481" y="80128"/>
                </a:lnTo>
                <a:lnTo>
                  <a:pt x="213481" y="72770"/>
                </a:lnTo>
                <a:lnTo>
                  <a:pt x="225277" y="49779"/>
                </a:lnTo>
                <a:lnTo>
                  <a:pt x="228081" y="48005"/>
                </a:lnTo>
                <a:lnTo>
                  <a:pt x="231495" y="47243"/>
                </a:lnTo>
                <a:lnTo>
                  <a:pt x="276331" y="47243"/>
                </a:lnTo>
                <a:lnTo>
                  <a:pt x="276331" y="46731"/>
                </a:lnTo>
                <a:lnTo>
                  <a:pt x="260451" y="46731"/>
                </a:lnTo>
                <a:lnTo>
                  <a:pt x="256397" y="42921"/>
                </a:lnTo>
                <a:lnTo>
                  <a:pt x="252221" y="40123"/>
                </a:lnTo>
                <a:lnTo>
                  <a:pt x="248015" y="38218"/>
                </a:lnTo>
                <a:lnTo>
                  <a:pt x="243839" y="36194"/>
                </a:lnTo>
                <a:lnTo>
                  <a:pt x="239267" y="35301"/>
                </a:lnTo>
                <a:close/>
              </a:path>
              <a:path w="276860" h="118745">
                <a:moveTo>
                  <a:pt x="276331" y="104774"/>
                </a:moveTo>
                <a:lnTo>
                  <a:pt x="262249" y="104774"/>
                </a:lnTo>
                <a:lnTo>
                  <a:pt x="262249" y="115180"/>
                </a:lnTo>
                <a:lnTo>
                  <a:pt x="267065" y="117347"/>
                </a:lnTo>
                <a:lnTo>
                  <a:pt x="271881" y="117347"/>
                </a:lnTo>
                <a:lnTo>
                  <a:pt x="276331" y="115561"/>
                </a:lnTo>
                <a:lnTo>
                  <a:pt x="276331" y="104774"/>
                </a:lnTo>
                <a:close/>
              </a:path>
              <a:path w="276860" h="118745">
                <a:moveTo>
                  <a:pt x="276331" y="47243"/>
                </a:moveTo>
                <a:lnTo>
                  <a:pt x="239877" y="47243"/>
                </a:lnTo>
                <a:lnTo>
                  <a:pt x="244083" y="48386"/>
                </a:lnTo>
                <a:lnTo>
                  <a:pt x="248015" y="50922"/>
                </a:lnTo>
                <a:lnTo>
                  <a:pt x="252069" y="53339"/>
                </a:lnTo>
                <a:lnTo>
                  <a:pt x="256153" y="56887"/>
                </a:lnTo>
                <a:lnTo>
                  <a:pt x="260451" y="61459"/>
                </a:lnTo>
                <a:lnTo>
                  <a:pt x="260451" y="91820"/>
                </a:lnTo>
                <a:lnTo>
                  <a:pt x="258043" y="94487"/>
                </a:lnTo>
                <a:lnTo>
                  <a:pt x="255635" y="96892"/>
                </a:lnTo>
                <a:lnTo>
                  <a:pt x="253349" y="98678"/>
                </a:lnTo>
                <a:lnTo>
                  <a:pt x="251185" y="100583"/>
                </a:lnTo>
                <a:lnTo>
                  <a:pt x="249021" y="102107"/>
                </a:lnTo>
                <a:lnTo>
                  <a:pt x="247009" y="103250"/>
                </a:lnTo>
                <a:lnTo>
                  <a:pt x="244967" y="104512"/>
                </a:lnTo>
                <a:lnTo>
                  <a:pt x="242925" y="105274"/>
                </a:lnTo>
                <a:lnTo>
                  <a:pt x="241035" y="105786"/>
                </a:lnTo>
                <a:lnTo>
                  <a:pt x="238993" y="106298"/>
                </a:lnTo>
                <a:lnTo>
                  <a:pt x="236981" y="106548"/>
                </a:lnTo>
                <a:lnTo>
                  <a:pt x="260418" y="106548"/>
                </a:lnTo>
                <a:lnTo>
                  <a:pt x="262249" y="104774"/>
                </a:lnTo>
                <a:lnTo>
                  <a:pt x="276331" y="104774"/>
                </a:lnTo>
                <a:lnTo>
                  <a:pt x="276331" y="47243"/>
                </a:lnTo>
                <a:close/>
              </a:path>
              <a:path w="276860" h="118745">
                <a:moveTo>
                  <a:pt x="269991" y="0"/>
                </a:moveTo>
                <a:lnTo>
                  <a:pt x="266821" y="0"/>
                </a:lnTo>
                <a:lnTo>
                  <a:pt x="265541" y="118"/>
                </a:lnTo>
                <a:lnTo>
                  <a:pt x="263499" y="380"/>
                </a:lnTo>
                <a:lnTo>
                  <a:pt x="262737" y="499"/>
                </a:lnTo>
                <a:lnTo>
                  <a:pt x="262127" y="761"/>
                </a:lnTo>
                <a:lnTo>
                  <a:pt x="261487" y="1011"/>
                </a:lnTo>
                <a:lnTo>
                  <a:pt x="261091" y="1261"/>
                </a:lnTo>
                <a:lnTo>
                  <a:pt x="260847" y="1642"/>
                </a:lnTo>
                <a:lnTo>
                  <a:pt x="260603" y="1904"/>
                </a:lnTo>
                <a:lnTo>
                  <a:pt x="260451" y="2285"/>
                </a:lnTo>
                <a:lnTo>
                  <a:pt x="260451" y="46731"/>
                </a:lnTo>
                <a:lnTo>
                  <a:pt x="276331" y="46731"/>
                </a:lnTo>
                <a:lnTo>
                  <a:pt x="276331" y="2285"/>
                </a:lnTo>
                <a:lnTo>
                  <a:pt x="276209" y="1904"/>
                </a:lnTo>
                <a:lnTo>
                  <a:pt x="275965" y="1642"/>
                </a:lnTo>
                <a:lnTo>
                  <a:pt x="275691" y="1261"/>
                </a:lnTo>
                <a:lnTo>
                  <a:pt x="271271" y="118"/>
                </a:lnTo>
                <a:lnTo>
                  <a:pt x="26999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1297" y="3742563"/>
            <a:ext cx="501792" cy="1132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82601" y="3737097"/>
            <a:ext cx="1002029" cy="14770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49767" y="3737360"/>
            <a:ext cx="479938" cy="1184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00816" y="3736466"/>
            <a:ext cx="867796" cy="14845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49879" y="3970020"/>
            <a:ext cx="844295" cy="2667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62452" y="4014465"/>
            <a:ext cx="616198" cy="14782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100833" y="488085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>
                <a:moveTo>
                  <a:pt x="0" y="0"/>
                </a:moveTo>
                <a:lnTo>
                  <a:pt x="599693" y="0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20214" y="469176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530" y="0"/>
                </a:moveTo>
                <a:lnTo>
                  <a:pt x="37206" y="0"/>
                </a:lnTo>
                <a:lnTo>
                  <a:pt x="31622" y="1011"/>
                </a:lnTo>
                <a:lnTo>
                  <a:pt x="26420" y="3166"/>
                </a:lnTo>
                <a:lnTo>
                  <a:pt x="21204" y="5452"/>
                </a:lnTo>
                <a:lnTo>
                  <a:pt x="16514" y="8500"/>
                </a:lnTo>
                <a:lnTo>
                  <a:pt x="12572" y="12572"/>
                </a:lnTo>
                <a:lnTo>
                  <a:pt x="8513" y="16501"/>
                </a:lnTo>
                <a:lnTo>
                  <a:pt x="5465" y="21204"/>
                </a:lnTo>
                <a:lnTo>
                  <a:pt x="3297" y="26407"/>
                </a:lnTo>
                <a:lnTo>
                  <a:pt x="1142" y="31622"/>
                </a:lnTo>
                <a:lnTo>
                  <a:pt x="0" y="37075"/>
                </a:lnTo>
                <a:lnTo>
                  <a:pt x="0" y="343530"/>
                </a:lnTo>
                <a:lnTo>
                  <a:pt x="12572" y="368045"/>
                </a:lnTo>
                <a:lnTo>
                  <a:pt x="16514" y="372105"/>
                </a:lnTo>
                <a:lnTo>
                  <a:pt x="21204" y="375153"/>
                </a:lnTo>
                <a:lnTo>
                  <a:pt x="26420" y="377439"/>
                </a:lnTo>
                <a:lnTo>
                  <a:pt x="31622" y="379594"/>
                </a:lnTo>
                <a:lnTo>
                  <a:pt x="37206" y="380618"/>
                </a:lnTo>
                <a:lnTo>
                  <a:pt x="343530" y="380618"/>
                </a:lnTo>
                <a:lnTo>
                  <a:pt x="375284" y="359401"/>
                </a:lnTo>
                <a:lnTo>
                  <a:pt x="377439" y="354198"/>
                </a:lnTo>
                <a:lnTo>
                  <a:pt x="379607" y="348995"/>
                </a:lnTo>
                <a:lnTo>
                  <a:pt x="380750" y="343530"/>
                </a:lnTo>
                <a:lnTo>
                  <a:pt x="380750" y="37075"/>
                </a:lnTo>
                <a:lnTo>
                  <a:pt x="354198" y="3166"/>
                </a:lnTo>
                <a:lnTo>
                  <a:pt x="348995" y="1011"/>
                </a:lnTo>
                <a:lnTo>
                  <a:pt x="34353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8800" y="4703064"/>
            <a:ext cx="211836" cy="4632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44420" y="4780657"/>
            <a:ext cx="123189" cy="165735"/>
          </a:xfrm>
          <a:custGeom>
            <a:avLst/>
            <a:gdLst/>
            <a:ahLst/>
            <a:cxnLst/>
            <a:rect l="l" t="t" r="r" b="b"/>
            <a:pathLst>
              <a:path w="123189" h="165735">
                <a:moveTo>
                  <a:pt x="5084" y="135386"/>
                </a:moveTo>
                <a:lnTo>
                  <a:pt x="2798" y="135386"/>
                </a:lnTo>
                <a:lnTo>
                  <a:pt x="1773" y="135898"/>
                </a:lnTo>
                <a:lnTo>
                  <a:pt x="1142" y="137159"/>
                </a:lnTo>
                <a:lnTo>
                  <a:pt x="380" y="138302"/>
                </a:lnTo>
                <a:lnTo>
                  <a:pt x="0" y="140339"/>
                </a:lnTo>
                <a:lnTo>
                  <a:pt x="0" y="145042"/>
                </a:lnTo>
                <a:lnTo>
                  <a:pt x="1274" y="151637"/>
                </a:lnTo>
                <a:lnTo>
                  <a:pt x="1523" y="152281"/>
                </a:lnTo>
                <a:lnTo>
                  <a:pt x="1904" y="152912"/>
                </a:lnTo>
                <a:lnTo>
                  <a:pt x="2417" y="153424"/>
                </a:lnTo>
                <a:lnTo>
                  <a:pt x="2916" y="154055"/>
                </a:lnTo>
                <a:lnTo>
                  <a:pt x="3678" y="154567"/>
                </a:lnTo>
                <a:lnTo>
                  <a:pt x="4440" y="155198"/>
                </a:lnTo>
                <a:lnTo>
                  <a:pt x="6345" y="156091"/>
                </a:lnTo>
                <a:lnTo>
                  <a:pt x="9275" y="157352"/>
                </a:lnTo>
                <a:lnTo>
                  <a:pt x="12191" y="158758"/>
                </a:lnTo>
                <a:lnTo>
                  <a:pt x="15870" y="159901"/>
                </a:lnTo>
                <a:lnTo>
                  <a:pt x="47375" y="165616"/>
                </a:lnTo>
                <a:lnTo>
                  <a:pt x="58217" y="165555"/>
                </a:lnTo>
                <a:lnTo>
                  <a:pt x="98928" y="156590"/>
                </a:lnTo>
                <a:lnTo>
                  <a:pt x="110839" y="147959"/>
                </a:lnTo>
                <a:lnTo>
                  <a:pt x="47493" y="147959"/>
                </a:lnTo>
                <a:lnTo>
                  <a:pt x="41147" y="147197"/>
                </a:lnTo>
                <a:lnTo>
                  <a:pt x="9774" y="137291"/>
                </a:lnTo>
                <a:lnTo>
                  <a:pt x="6989" y="136016"/>
                </a:lnTo>
                <a:lnTo>
                  <a:pt x="5084" y="135386"/>
                </a:lnTo>
                <a:close/>
              </a:path>
              <a:path w="123189" h="165735">
                <a:moveTo>
                  <a:pt x="107451" y="17657"/>
                </a:moveTo>
                <a:lnTo>
                  <a:pt x="59186" y="17657"/>
                </a:lnTo>
                <a:lnTo>
                  <a:pt x="63876" y="18287"/>
                </a:lnTo>
                <a:lnTo>
                  <a:pt x="72140" y="20836"/>
                </a:lnTo>
                <a:lnTo>
                  <a:pt x="83951" y="32765"/>
                </a:lnTo>
                <a:lnTo>
                  <a:pt x="85343" y="35813"/>
                </a:lnTo>
                <a:lnTo>
                  <a:pt x="85974" y="38993"/>
                </a:lnTo>
                <a:lnTo>
                  <a:pt x="85974" y="46862"/>
                </a:lnTo>
                <a:lnTo>
                  <a:pt x="55757" y="71627"/>
                </a:lnTo>
                <a:lnTo>
                  <a:pt x="49779" y="72389"/>
                </a:lnTo>
                <a:lnTo>
                  <a:pt x="25014" y="72389"/>
                </a:lnTo>
                <a:lnTo>
                  <a:pt x="24252" y="72521"/>
                </a:lnTo>
                <a:lnTo>
                  <a:pt x="19811" y="78998"/>
                </a:lnTo>
                <a:lnTo>
                  <a:pt x="19811" y="82295"/>
                </a:lnTo>
                <a:lnTo>
                  <a:pt x="21848" y="87380"/>
                </a:lnTo>
                <a:lnTo>
                  <a:pt x="22347" y="88010"/>
                </a:lnTo>
                <a:lnTo>
                  <a:pt x="23109" y="88523"/>
                </a:lnTo>
                <a:lnTo>
                  <a:pt x="23871" y="88772"/>
                </a:lnTo>
                <a:lnTo>
                  <a:pt x="24633" y="89153"/>
                </a:lnTo>
                <a:lnTo>
                  <a:pt x="25395" y="89285"/>
                </a:lnTo>
                <a:lnTo>
                  <a:pt x="53589" y="89285"/>
                </a:lnTo>
                <a:lnTo>
                  <a:pt x="60710" y="89915"/>
                </a:lnTo>
                <a:lnTo>
                  <a:pt x="95118" y="110489"/>
                </a:lnTo>
                <a:lnTo>
                  <a:pt x="96261" y="114680"/>
                </a:lnTo>
                <a:lnTo>
                  <a:pt x="96261" y="123325"/>
                </a:lnTo>
                <a:lnTo>
                  <a:pt x="95381" y="127135"/>
                </a:lnTo>
                <a:lnTo>
                  <a:pt x="93594" y="130682"/>
                </a:lnTo>
                <a:lnTo>
                  <a:pt x="91820" y="134243"/>
                </a:lnTo>
                <a:lnTo>
                  <a:pt x="61472" y="147959"/>
                </a:lnTo>
                <a:lnTo>
                  <a:pt x="110839" y="147959"/>
                </a:lnTo>
                <a:lnTo>
                  <a:pt x="115061" y="143137"/>
                </a:lnTo>
                <a:lnTo>
                  <a:pt x="121407" y="131195"/>
                </a:lnTo>
                <a:lnTo>
                  <a:pt x="122931" y="124586"/>
                </a:lnTo>
                <a:lnTo>
                  <a:pt x="122931" y="112145"/>
                </a:lnTo>
                <a:lnTo>
                  <a:pt x="95630" y="83057"/>
                </a:lnTo>
                <a:lnTo>
                  <a:pt x="76961" y="78998"/>
                </a:lnTo>
                <a:lnTo>
                  <a:pt x="76961" y="78748"/>
                </a:lnTo>
                <a:lnTo>
                  <a:pt x="104262" y="65150"/>
                </a:lnTo>
                <a:lnTo>
                  <a:pt x="107441" y="61853"/>
                </a:lnTo>
                <a:lnTo>
                  <a:pt x="109859" y="58043"/>
                </a:lnTo>
                <a:lnTo>
                  <a:pt x="111383" y="53602"/>
                </a:lnTo>
                <a:lnTo>
                  <a:pt x="113025" y="49280"/>
                </a:lnTo>
                <a:lnTo>
                  <a:pt x="113787" y="44576"/>
                </a:lnTo>
                <a:lnTo>
                  <a:pt x="113787" y="33659"/>
                </a:lnTo>
                <a:lnTo>
                  <a:pt x="112775" y="28325"/>
                </a:lnTo>
                <a:lnTo>
                  <a:pt x="110489" y="23503"/>
                </a:lnTo>
                <a:lnTo>
                  <a:pt x="108203" y="18550"/>
                </a:lnTo>
                <a:lnTo>
                  <a:pt x="107451" y="17657"/>
                </a:lnTo>
                <a:close/>
              </a:path>
              <a:path w="123189" h="165735">
                <a:moveTo>
                  <a:pt x="68067" y="0"/>
                </a:moveTo>
                <a:lnTo>
                  <a:pt x="52446" y="0"/>
                </a:lnTo>
                <a:lnTo>
                  <a:pt x="46481" y="512"/>
                </a:lnTo>
                <a:lnTo>
                  <a:pt x="35301" y="2548"/>
                </a:lnTo>
                <a:lnTo>
                  <a:pt x="30348" y="3691"/>
                </a:lnTo>
                <a:lnTo>
                  <a:pt x="26039" y="5215"/>
                </a:lnTo>
                <a:lnTo>
                  <a:pt x="21716" y="6608"/>
                </a:lnTo>
                <a:lnTo>
                  <a:pt x="18038" y="8132"/>
                </a:lnTo>
                <a:lnTo>
                  <a:pt x="15108" y="9656"/>
                </a:lnTo>
                <a:lnTo>
                  <a:pt x="12191" y="11048"/>
                </a:lnTo>
                <a:lnTo>
                  <a:pt x="10286" y="12191"/>
                </a:lnTo>
                <a:lnTo>
                  <a:pt x="9275" y="12953"/>
                </a:lnTo>
                <a:lnTo>
                  <a:pt x="8381" y="13847"/>
                </a:lnTo>
                <a:lnTo>
                  <a:pt x="7619" y="14477"/>
                </a:lnTo>
                <a:lnTo>
                  <a:pt x="7238" y="15121"/>
                </a:lnTo>
                <a:lnTo>
                  <a:pt x="6857" y="15620"/>
                </a:lnTo>
                <a:lnTo>
                  <a:pt x="6476" y="16264"/>
                </a:lnTo>
                <a:lnTo>
                  <a:pt x="6227" y="17026"/>
                </a:lnTo>
                <a:lnTo>
                  <a:pt x="5964" y="17657"/>
                </a:lnTo>
                <a:lnTo>
                  <a:pt x="5714" y="18550"/>
                </a:lnTo>
                <a:lnTo>
                  <a:pt x="5583" y="19430"/>
                </a:lnTo>
                <a:lnTo>
                  <a:pt x="5465" y="20455"/>
                </a:lnTo>
                <a:lnTo>
                  <a:pt x="5486" y="24896"/>
                </a:lnTo>
                <a:lnTo>
                  <a:pt x="5583" y="26039"/>
                </a:lnTo>
                <a:lnTo>
                  <a:pt x="5846" y="28325"/>
                </a:lnTo>
                <a:lnTo>
                  <a:pt x="6095" y="29218"/>
                </a:lnTo>
                <a:lnTo>
                  <a:pt x="6476" y="29849"/>
                </a:lnTo>
                <a:lnTo>
                  <a:pt x="6726" y="30361"/>
                </a:lnTo>
                <a:lnTo>
                  <a:pt x="7238" y="30860"/>
                </a:lnTo>
                <a:lnTo>
                  <a:pt x="7751" y="30992"/>
                </a:lnTo>
                <a:lnTo>
                  <a:pt x="8381" y="31241"/>
                </a:lnTo>
                <a:lnTo>
                  <a:pt x="9012" y="31373"/>
                </a:lnTo>
                <a:lnTo>
                  <a:pt x="10667" y="31373"/>
                </a:lnTo>
                <a:lnTo>
                  <a:pt x="12441" y="30611"/>
                </a:lnTo>
                <a:lnTo>
                  <a:pt x="14990" y="29218"/>
                </a:lnTo>
                <a:lnTo>
                  <a:pt x="17525" y="27694"/>
                </a:lnTo>
                <a:lnTo>
                  <a:pt x="20705" y="26170"/>
                </a:lnTo>
                <a:lnTo>
                  <a:pt x="48005" y="17657"/>
                </a:lnTo>
                <a:lnTo>
                  <a:pt x="107451" y="17657"/>
                </a:lnTo>
                <a:lnTo>
                  <a:pt x="104774" y="14477"/>
                </a:lnTo>
                <a:lnTo>
                  <a:pt x="95499" y="7501"/>
                </a:lnTo>
                <a:lnTo>
                  <a:pt x="89784" y="4834"/>
                </a:lnTo>
                <a:lnTo>
                  <a:pt x="76068" y="1024"/>
                </a:lnTo>
                <a:lnTo>
                  <a:pt x="68067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49879" y="4716779"/>
            <a:ext cx="2510027" cy="38557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62979" y="4773798"/>
            <a:ext cx="754112" cy="18567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88079" y="4783585"/>
            <a:ext cx="1071250" cy="13944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49879" y="5129783"/>
            <a:ext cx="1542288" cy="2682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66512" y="5182517"/>
            <a:ext cx="596898" cy="1104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29705" y="5174528"/>
            <a:ext cx="330220" cy="11839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33200" y="5209769"/>
            <a:ext cx="71755" cy="83185"/>
          </a:xfrm>
          <a:custGeom>
            <a:avLst/>
            <a:gdLst/>
            <a:ahLst/>
            <a:cxnLst/>
            <a:rect l="l" t="t" r="r" b="b"/>
            <a:pathLst>
              <a:path w="71754" h="83185">
                <a:moveTo>
                  <a:pt x="67526" y="11262"/>
                </a:moveTo>
                <a:lnTo>
                  <a:pt x="39349" y="11262"/>
                </a:lnTo>
                <a:lnTo>
                  <a:pt x="42397" y="11643"/>
                </a:lnTo>
                <a:lnTo>
                  <a:pt x="47487" y="13158"/>
                </a:lnTo>
                <a:lnTo>
                  <a:pt x="49529" y="14276"/>
                </a:lnTo>
                <a:lnTo>
                  <a:pt x="51053" y="15764"/>
                </a:lnTo>
                <a:lnTo>
                  <a:pt x="52699" y="17239"/>
                </a:lnTo>
                <a:lnTo>
                  <a:pt x="53827" y="19110"/>
                </a:lnTo>
                <a:lnTo>
                  <a:pt x="54467" y="21348"/>
                </a:lnTo>
                <a:lnTo>
                  <a:pt x="55229" y="23597"/>
                </a:lnTo>
                <a:lnTo>
                  <a:pt x="55625" y="26170"/>
                </a:lnTo>
                <a:lnTo>
                  <a:pt x="55625" y="34969"/>
                </a:lnTo>
                <a:lnTo>
                  <a:pt x="36819" y="34969"/>
                </a:lnTo>
                <a:lnTo>
                  <a:pt x="30723" y="35493"/>
                </a:lnTo>
                <a:lnTo>
                  <a:pt x="3047" y="49017"/>
                </a:lnTo>
                <a:lnTo>
                  <a:pt x="1005" y="52160"/>
                </a:lnTo>
                <a:lnTo>
                  <a:pt x="0" y="55851"/>
                </a:lnTo>
                <a:lnTo>
                  <a:pt x="0" y="63770"/>
                </a:lnTo>
                <a:lnTo>
                  <a:pt x="25633" y="83152"/>
                </a:lnTo>
                <a:lnTo>
                  <a:pt x="35417" y="83152"/>
                </a:lnTo>
                <a:lnTo>
                  <a:pt x="40385" y="82177"/>
                </a:lnTo>
                <a:lnTo>
                  <a:pt x="44957" y="80214"/>
                </a:lnTo>
                <a:lnTo>
                  <a:pt x="49651" y="78260"/>
                </a:lnTo>
                <a:lnTo>
                  <a:pt x="53980" y="75498"/>
                </a:lnTo>
                <a:lnTo>
                  <a:pt x="57427" y="72307"/>
                </a:lnTo>
                <a:lnTo>
                  <a:pt x="27553" y="72307"/>
                </a:lnTo>
                <a:lnTo>
                  <a:pt x="23500" y="71140"/>
                </a:lnTo>
                <a:lnTo>
                  <a:pt x="20695" y="68817"/>
                </a:lnTo>
                <a:lnTo>
                  <a:pt x="17769" y="66498"/>
                </a:lnTo>
                <a:lnTo>
                  <a:pt x="16367" y="63377"/>
                </a:lnTo>
                <a:lnTo>
                  <a:pt x="16367" y="57149"/>
                </a:lnTo>
                <a:lnTo>
                  <a:pt x="16885" y="55113"/>
                </a:lnTo>
                <a:lnTo>
                  <a:pt x="17891" y="53352"/>
                </a:lnTo>
                <a:lnTo>
                  <a:pt x="18775" y="51590"/>
                </a:lnTo>
                <a:lnTo>
                  <a:pt x="37581" y="44982"/>
                </a:lnTo>
                <a:lnTo>
                  <a:pt x="71506" y="44982"/>
                </a:lnTo>
                <a:lnTo>
                  <a:pt x="71476" y="23597"/>
                </a:lnTo>
                <a:lnTo>
                  <a:pt x="70865" y="19668"/>
                </a:lnTo>
                <a:lnTo>
                  <a:pt x="69585" y="16145"/>
                </a:lnTo>
                <a:lnTo>
                  <a:pt x="68458" y="12609"/>
                </a:lnTo>
                <a:lnTo>
                  <a:pt x="67526" y="11262"/>
                </a:lnTo>
                <a:close/>
              </a:path>
              <a:path w="71754" h="83185">
                <a:moveTo>
                  <a:pt x="71506" y="71972"/>
                </a:moveTo>
                <a:lnTo>
                  <a:pt x="57790" y="71972"/>
                </a:lnTo>
                <a:lnTo>
                  <a:pt x="57790" y="80214"/>
                </a:lnTo>
                <a:lnTo>
                  <a:pt x="62849" y="82070"/>
                </a:lnTo>
                <a:lnTo>
                  <a:pt x="66293" y="82070"/>
                </a:lnTo>
                <a:lnTo>
                  <a:pt x="71506" y="80214"/>
                </a:lnTo>
                <a:lnTo>
                  <a:pt x="71506" y="71972"/>
                </a:lnTo>
                <a:close/>
              </a:path>
              <a:path w="71754" h="83185">
                <a:moveTo>
                  <a:pt x="71506" y="44982"/>
                </a:moveTo>
                <a:lnTo>
                  <a:pt x="55625" y="44982"/>
                </a:lnTo>
                <a:lnTo>
                  <a:pt x="55625" y="61033"/>
                </a:lnTo>
                <a:lnTo>
                  <a:pt x="51694" y="64855"/>
                </a:lnTo>
                <a:lnTo>
                  <a:pt x="47884" y="67686"/>
                </a:lnTo>
                <a:lnTo>
                  <a:pt x="40751" y="71390"/>
                </a:lnTo>
                <a:lnTo>
                  <a:pt x="36819" y="72307"/>
                </a:lnTo>
                <a:lnTo>
                  <a:pt x="57427" y="72307"/>
                </a:lnTo>
                <a:lnTo>
                  <a:pt x="57790" y="71972"/>
                </a:lnTo>
                <a:lnTo>
                  <a:pt x="71506" y="71972"/>
                </a:lnTo>
                <a:lnTo>
                  <a:pt x="71506" y="44982"/>
                </a:lnTo>
                <a:close/>
              </a:path>
              <a:path w="71754" h="83185">
                <a:moveTo>
                  <a:pt x="43433" y="0"/>
                </a:moveTo>
                <a:lnTo>
                  <a:pt x="33771" y="0"/>
                </a:lnTo>
                <a:lnTo>
                  <a:pt x="30479" y="249"/>
                </a:lnTo>
                <a:lnTo>
                  <a:pt x="10789" y="5501"/>
                </a:lnTo>
                <a:lnTo>
                  <a:pt x="8625" y="6476"/>
                </a:lnTo>
                <a:lnTo>
                  <a:pt x="4571" y="10372"/>
                </a:lnTo>
                <a:lnTo>
                  <a:pt x="4297" y="11192"/>
                </a:lnTo>
                <a:lnTo>
                  <a:pt x="4297" y="15313"/>
                </a:lnTo>
                <a:lnTo>
                  <a:pt x="4450" y="16014"/>
                </a:lnTo>
                <a:lnTo>
                  <a:pt x="4571" y="16718"/>
                </a:lnTo>
                <a:lnTo>
                  <a:pt x="6095" y="18742"/>
                </a:lnTo>
                <a:lnTo>
                  <a:pt x="6461" y="18967"/>
                </a:lnTo>
                <a:lnTo>
                  <a:pt x="6979" y="19086"/>
                </a:lnTo>
                <a:lnTo>
                  <a:pt x="8260" y="19086"/>
                </a:lnTo>
                <a:lnTo>
                  <a:pt x="9387" y="18681"/>
                </a:lnTo>
                <a:lnTo>
                  <a:pt x="10911" y="17870"/>
                </a:lnTo>
                <a:lnTo>
                  <a:pt x="12557" y="17050"/>
                </a:lnTo>
                <a:lnTo>
                  <a:pt x="14508" y="16145"/>
                </a:lnTo>
                <a:lnTo>
                  <a:pt x="16885" y="15182"/>
                </a:lnTo>
                <a:lnTo>
                  <a:pt x="19171" y="14182"/>
                </a:lnTo>
                <a:lnTo>
                  <a:pt x="21976" y="13298"/>
                </a:lnTo>
                <a:lnTo>
                  <a:pt x="28193" y="11667"/>
                </a:lnTo>
                <a:lnTo>
                  <a:pt x="31729" y="11262"/>
                </a:lnTo>
                <a:lnTo>
                  <a:pt x="67526" y="11262"/>
                </a:lnTo>
                <a:lnTo>
                  <a:pt x="66415" y="9656"/>
                </a:lnTo>
                <a:lnTo>
                  <a:pt x="61081" y="4895"/>
                </a:lnTo>
                <a:lnTo>
                  <a:pt x="57515" y="3072"/>
                </a:lnTo>
                <a:lnTo>
                  <a:pt x="53065" y="1847"/>
                </a:lnTo>
                <a:lnTo>
                  <a:pt x="48767" y="606"/>
                </a:lnTo>
                <a:lnTo>
                  <a:pt x="4343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97096" y="5129783"/>
            <a:ext cx="5993892" cy="268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11055" y="5209769"/>
            <a:ext cx="229235" cy="83185"/>
          </a:xfrm>
          <a:custGeom>
            <a:avLst/>
            <a:gdLst/>
            <a:ahLst/>
            <a:cxnLst/>
            <a:rect l="l" t="t" r="r" b="b"/>
            <a:pathLst>
              <a:path w="229235" h="83185">
                <a:moveTo>
                  <a:pt x="9296" y="1167"/>
                </a:moveTo>
                <a:lnTo>
                  <a:pt x="6248" y="1167"/>
                </a:lnTo>
                <a:lnTo>
                  <a:pt x="5090" y="1216"/>
                </a:lnTo>
                <a:lnTo>
                  <a:pt x="0" y="3322"/>
                </a:lnTo>
                <a:lnTo>
                  <a:pt x="0" y="55187"/>
                </a:lnTo>
                <a:lnTo>
                  <a:pt x="24658" y="83152"/>
                </a:lnTo>
                <a:lnTo>
                  <a:pt x="35204" y="83152"/>
                </a:lnTo>
                <a:lnTo>
                  <a:pt x="39898" y="82070"/>
                </a:lnTo>
                <a:lnTo>
                  <a:pt x="49286" y="77687"/>
                </a:lnTo>
                <a:lnTo>
                  <a:pt x="54101" y="74212"/>
                </a:lnTo>
                <a:lnTo>
                  <a:pt x="57143" y="71222"/>
                </a:lnTo>
                <a:lnTo>
                  <a:pt x="30479" y="71222"/>
                </a:lnTo>
                <a:lnTo>
                  <a:pt x="27828" y="70698"/>
                </a:lnTo>
                <a:lnTo>
                  <a:pt x="15636" y="52270"/>
                </a:lnTo>
                <a:lnTo>
                  <a:pt x="15636" y="3322"/>
                </a:lnTo>
                <a:lnTo>
                  <a:pt x="15514" y="2941"/>
                </a:lnTo>
                <a:lnTo>
                  <a:pt x="15239" y="2642"/>
                </a:lnTo>
                <a:lnTo>
                  <a:pt x="14996" y="2334"/>
                </a:lnTo>
                <a:lnTo>
                  <a:pt x="14630" y="2060"/>
                </a:lnTo>
                <a:lnTo>
                  <a:pt x="13990" y="1798"/>
                </a:lnTo>
                <a:lnTo>
                  <a:pt x="13350" y="1548"/>
                </a:lnTo>
                <a:lnTo>
                  <a:pt x="12588" y="1380"/>
                </a:lnTo>
                <a:lnTo>
                  <a:pt x="10546" y="1216"/>
                </a:lnTo>
                <a:lnTo>
                  <a:pt x="9296" y="1167"/>
                </a:lnTo>
                <a:close/>
              </a:path>
              <a:path w="229235" h="83185">
                <a:moveTo>
                  <a:pt x="73030" y="69448"/>
                </a:moveTo>
                <a:lnTo>
                  <a:pt x="58948" y="69448"/>
                </a:lnTo>
                <a:lnTo>
                  <a:pt x="58948" y="79903"/>
                </a:lnTo>
                <a:lnTo>
                  <a:pt x="64526" y="82070"/>
                </a:lnTo>
                <a:lnTo>
                  <a:pt x="67330" y="82070"/>
                </a:lnTo>
                <a:lnTo>
                  <a:pt x="68458" y="82000"/>
                </a:lnTo>
                <a:lnTo>
                  <a:pt x="70256" y="81783"/>
                </a:lnTo>
                <a:lnTo>
                  <a:pt x="71018" y="81607"/>
                </a:lnTo>
                <a:lnTo>
                  <a:pt x="71506" y="81390"/>
                </a:lnTo>
                <a:lnTo>
                  <a:pt x="72146" y="81165"/>
                </a:lnTo>
                <a:lnTo>
                  <a:pt x="72542" y="80903"/>
                </a:lnTo>
                <a:lnTo>
                  <a:pt x="72786" y="80595"/>
                </a:lnTo>
                <a:lnTo>
                  <a:pt x="72908" y="80284"/>
                </a:lnTo>
                <a:lnTo>
                  <a:pt x="73030" y="79903"/>
                </a:lnTo>
                <a:lnTo>
                  <a:pt x="73030" y="69448"/>
                </a:lnTo>
                <a:close/>
              </a:path>
              <a:path w="229235" h="83185">
                <a:moveTo>
                  <a:pt x="66812" y="1167"/>
                </a:moveTo>
                <a:lnTo>
                  <a:pt x="63642" y="1167"/>
                </a:lnTo>
                <a:lnTo>
                  <a:pt x="62362" y="1216"/>
                </a:lnTo>
                <a:lnTo>
                  <a:pt x="61478" y="1298"/>
                </a:lnTo>
                <a:lnTo>
                  <a:pt x="60472" y="1380"/>
                </a:lnTo>
                <a:lnTo>
                  <a:pt x="57790" y="2642"/>
                </a:lnTo>
                <a:lnTo>
                  <a:pt x="57546" y="2941"/>
                </a:lnTo>
                <a:lnTo>
                  <a:pt x="57424" y="3322"/>
                </a:lnTo>
                <a:lnTo>
                  <a:pt x="57424" y="56662"/>
                </a:lnTo>
                <a:lnTo>
                  <a:pt x="53096" y="61426"/>
                </a:lnTo>
                <a:lnTo>
                  <a:pt x="49042" y="65044"/>
                </a:lnTo>
                <a:lnTo>
                  <a:pt x="45091" y="67522"/>
                </a:lnTo>
                <a:lnTo>
                  <a:pt x="41300" y="69972"/>
                </a:lnTo>
                <a:lnTo>
                  <a:pt x="37337" y="71222"/>
                </a:lnTo>
                <a:lnTo>
                  <a:pt x="57143" y="71222"/>
                </a:lnTo>
                <a:lnTo>
                  <a:pt x="58948" y="69448"/>
                </a:lnTo>
                <a:lnTo>
                  <a:pt x="73030" y="69448"/>
                </a:lnTo>
                <a:lnTo>
                  <a:pt x="73030" y="3322"/>
                </a:lnTo>
                <a:lnTo>
                  <a:pt x="72908" y="2941"/>
                </a:lnTo>
                <a:lnTo>
                  <a:pt x="67970" y="1216"/>
                </a:lnTo>
                <a:lnTo>
                  <a:pt x="66812" y="1167"/>
                </a:lnTo>
                <a:close/>
              </a:path>
              <a:path w="229235" h="83185">
                <a:moveTo>
                  <a:pt x="111008" y="1167"/>
                </a:moveTo>
                <a:lnTo>
                  <a:pt x="108203" y="1167"/>
                </a:lnTo>
                <a:lnTo>
                  <a:pt x="107076" y="1216"/>
                </a:lnTo>
                <a:lnTo>
                  <a:pt x="105308" y="1380"/>
                </a:lnTo>
                <a:lnTo>
                  <a:pt x="104546" y="1548"/>
                </a:lnTo>
                <a:lnTo>
                  <a:pt x="104028" y="1798"/>
                </a:lnTo>
                <a:lnTo>
                  <a:pt x="103388" y="2060"/>
                </a:lnTo>
                <a:lnTo>
                  <a:pt x="103022" y="2334"/>
                </a:lnTo>
                <a:lnTo>
                  <a:pt x="102869" y="2642"/>
                </a:lnTo>
                <a:lnTo>
                  <a:pt x="102626" y="2941"/>
                </a:lnTo>
                <a:lnTo>
                  <a:pt x="102534" y="3227"/>
                </a:lnTo>
                <a:lnTo>
                  <a:pt x="102504" y="79903"/>
                </a:lnTo>
                <a:lnTo>
                  <a:pt x="102626" y="80284"/>
                </a:lnTo>
                <a:lnTo>
                  <a:pt x="102869" y="80595"/>
                </a:lnTo>
                <a:lnTo>
                  <a:pt x="103144" y="80903"/>
                </a:lnTo>
                <a:lnTo>
                  <a:pt x="103510" y="81165"/>
                </a:lnTo>
                <a:lnTo>
                  <a:pt x="104150" y="81390"/>
                </a:lnTo>
                <a:lnTo>
                  <a:pt x="104668" y="81607"/>
                </a:lnTo>
                <a:lnTo>
                  <a:pt x="105552" y="81783"/>
                </a:lnTo>
                <a:lnTo>
                  <a:pt x="107594" y="82000"/>
                </a:lnTo>
                <a:lnTo>
                  <a:pt x="108722" y="82070"/>
                </a:lnTo>
                <a:lnTo>
                  <a:pt x="111892" y="82070"/>
                </a:lnTo>
                <a:lnTo>
                  <a:pt x="113172" y="82000"/>
                </a:lnTo>
                <a:lnTo>
                  <a:pt x="115214" y="81783"/>
                </a:lnTo>
                <a:lnTo>
                  <a:pt x="115976" y="81607"/>
                </a:lnTo>
                <a:lnTo>
                  <a:pt x="116464" y="81390"/>
                </a:lnTo>
                <a:lnTo>
                  <a:pt x="117104" y="81165"/>
                </a:lnTo>
                <a:lnTo>
                  <a:pt x="117500" y="80903"/>
                </a:lnTo>
                <a:lnTo>
                  <a:pt x="117988" y="80284"/>
                </a:lnTo>
                <a:lnTo>
                  <a:pt x="118109" y="79903"/>
                </a:lnTo>
                <a:lnTo>
                  <a:pt x="118109" y="29681"/>
                </a:lnTo>
                <a:lnTo>
                  <a:pt x="120274" y="26587"/>
                </a:lnTo>
                <a:lnTo>
                  <a:pt x="132118" y="14801"/>
                </a:lnTo>
                <a:lnTo>
                  <a:pt x="116585" y="14801"/>
                </a:lnTo>
                <a:lnTo>
                  <a:pt x="116555" y="3227"/>
                </a:lnTo>
                <a:lnTo>
                  <a:pt x="116464" y="2941"/>
                </a:lnTo>
                <a:lnTo>
                  <a:pt x="116220" y="2642"/>
                </a:lnTo>
                <a:lnTo>
                  <a:pt x="116098" y="2334"/>
                </a:lnTo>
                <a:lnTo>
                  <a:pt x="112166" y="1216"/>
                </a:lnTo>
                <a:lnTo>
                  <a:pt x="111008" y="1167"/>
                </a:lnTo>
                <a:close/>
              </a:path>
              <a:path w="229235" h="83185">
                <a:moveTo>
                  <a:pt x="151833" y="13109"/>
                </a:moveTo>
                <a:lnTo>
                  <a:pt x="140086" y="13109"/>
                </a:lnTo>
                <a:lnTo>
                  <a:pt x="141244" y="13216"/>
                </a:lnTo>
                <a:lnTo>
                  <a:pt x="143530" y="13679"/>
                </a:lnTo>
                <a:lnTo>
                  <a:pt x="144536" y="13908"/>
                </a:lnTo>
                <a:lnTo>
                  <a:pt x="145420" y="14157"/>
                </a:lnTo>
                <a:lnTo>
                  <a:pt x="146303" y="14420"/>
                </a:lnTo>
                <a:lnTo>
                  <a:pt x="147218" y="14670"/>
                </a:lnTo>
                <a:lnTo>
                  <a:pt x="147980" y="14919"/>
                </a:lnTo>
                <a:lnTo>
                  <a:pt x="148589" y="15182"/>
                </a:lnTo>
                <a:lnTo>
                  <a:pt x="149230" y="15300"/>
                </a:lnTo>
                <a:lnTo>
                  <a:pt x="150266" y="15300"/>
                </a:lnTo>
                <a:lnTo>
                  <a:pt x="150632" y="15182"/>
                </a:lnTo>
                <a:lnTo>
                  <a:pt x="150875" y="14919"/>
                </a:lnTo>
                <a:lnTo>
                  <a:pt x="151150" y="14670"/>
                </a:lnTo>
                <a:lnTo>
                  <a:pt x="151394" y="14301"/>
                </a:lnTo>
                <a:lnTo>
                  <a:pt x="151637" y="13822"/>
                </a:lnTo>
                <a:lnTo>
                  <a:pt x="151790" y="13347"/>
                </a:lnTo>
                <a:lnTo>
                  <a:pt x="151833" y="13109"/>
                </a:lnTo>
                <a:close/>
              </a:path>
              <a:path w="229235" h="83185">
                <a:moveTo>
                  <a:pt x="140604" y="0"/>
                </a:moveTo>
                <a:lnTo>
                  <a:pt x="137921" y="0"/>
                </a:lnTo>
                <a:lnTo>
                  <a:pt x="136154" y="204"/>
                </a:lnTo>
                <a:lnTo>
                  <a:pt x="116585" y="14801"/>
                </a:lnTo>
                <a:lnTo>
                  <a:pt x="132118" y="14801"/>
                </a:lnTo>
                <a:lnTo>
                  <a:pt x="132587" y="14514"/>
                </a:lnTo>
                <a:lnTo>
                  <a:pt x="135635" y="13383"/>
                </a:lnTo>
                <a:lnTo>
                  <a:pt x="137159" y="13109"/>
                </a:lnTo>
                <a:lnTo>
                  <a:pt x="151833" y="13109"/>
                </a:lnTo>
                <a:lnTo>
                  <a:pt x="151912" y="12679"/>
                </a:lnTo>
                <a:lnTo>
                  <a:pt x="152034" y="11847"/>
                </a:lnTo>
                <a:lnTo>
                  <a:pt x="152034" y="11012"/>
                </a:lnTo>
                <a:lnTo>
                  <a:pt x="152156" y="9966"/>
                </a:lnTo>
                <a:lnTo>
                  <a:pt x="152149" y="7394"/>
                </a:lnTo>
                <a:lnTo>
                  <a:pt x="152034" y="6431"/>
                </a:lnTo>
                <a:lnTo>
                  <a:pt x="152034" y="4916"/>
                </a:lnTo>
                <a:lnTo>
                  <a:pt x="151912" y="4346"/>
                </a:lnTo>
                <a:lnTo>
                  <a:pt x="151912" y="3953"/>
                </a:lnTo>
                <a:lnTo>
                  <a:pt x="151790" y="3560"/>
                </a:lnTo>
                <a:lnTo>
                  <a:pt x="151637" y="3227"/>
                </a:lnTo>
                <a:lnTo>
                  <a:pt x="151470" y="2892"/>
                </a:lnTo>
                <a:lnTo>
                  <a:pt x="151394" y="2727"/>
                </a:lnTo>
                <a:lnTo>
                  <a:pt x="151150" y="2465"/>
                </a:lnTo>
                <a:lnTo>
                  <a:pt x="150754" y="2179"/>
                </a:lnTo>
                <a:lnTo>
                  <a:pt x="150388" y="1904"/>
                </a:lnTo>
                <a:lnTo>
                  <a:pt x="141488" y="36"/>
                </a:lnTo>
                <a:lnTo>
                  <a:pt x="140604" y="0"/>
                </a:lnTo>
                <a:close/>
              </a:path>
              <a:path w="229235" h="83185">
                <a:moveTo>
                  <a:pt x="225072" y="11262"/>
                </a:moveTo>
                <a:lnTo>
                  <a:pt x="197632" y="11262"/>
                </a:lnTo>
                <a:lnTo>
                  <a:pt x="200680" y="11643"/>
                </a:lnTo>
                <a:lnTo>
                  <a:pt x="205496" y="13158"/>
                </a:lnTo>
                <a:lnTo>
                  <a:pt x="207538" y="14276"/>
                </a:lnTo>
                <a:lnTo>
                  <a:pt x="209468" y="16157"/>
                </a:lnTo>
                <a:lnTo>
                  <a:pt x="210586" y="17239"/>
                </a:lnTo>
                <a:lnTo>
                  <a:pt x="211714" y="19110"/>
                </a:lnTo>
                <a:lnTo>
                  <a:pt x="212354" y="21348"/>
                </a:lnTo>
                <a:lnTo>
                  <a:pt x="213116" y="23597"/>
                </a:lnTo>
                <a:lnTo>
                  <a:pt x="213512" y="26170"/>
                </a:lnTo>
                <a:lnTo>
                  <a:pt x="213512" y="34969"/>
                </a:lnTo>
                <a:lnTo>
                  <a:pt x="195224" y="34969"/>
                </a:lnTo>
                <a:lnTo>
                  <a:pt x="189250" y="35493"/>
                </a:lnTo>
                <a:lnTo>
                  <a:pt x="159257" y="55851"/>
                </a:lnTo>
                <a:lnTo>
                  <a:pt x="159257" y="63770"/>
                </a:lnTo>
                <a:lnTo>
                  <a:pt x="184160" y="83152"/>
                </a:lnTo>
                <a:lnTo>
                  <a:pt x="193822" y="83152"/>
                </a:lnTo>
                <a:lnTo>
                  <a:pt x="198638" y="82177"/>
                </a:lnTo>
                <a:lnTo>
                  <a:pt x="203088" y="80214"/>
                </a:lnTo>
                <a:lnTo>
                  <a:pt x="207660" y="78260"/>
                </a:lnTo>
                <a:lnTo>
                  <a:pt x="211835" y="75498"/>
                </a:lnTo>
                <a:lnTo>
                  <a:pt x="215173" y="72307"/>
                </a:lnTo>
                <a:lnTo>
                  <a:pt x="186080" y="72307"/>
                </a:lnTo>
                <a:lnTo>
                  <a:pt x="182270" y="71140"/>
                </a:lnTo>
                <a:lnTo>
                  <a:pt x="176662" y="66498"/>
                </a:lnTo>
                <a:lnTo>
                  <a:pt x="175259" y="63377"/>
                </a:lnTo>
                <a:lnTo>
                  <a:pt x="175259" y="57149"/>
                </a:lnTo>
                <a:lnTo>
                  <a:pt x="189128" y="45945"/>
                </a:lnTo>
                <a:lnTo>
                  <a:pt x="192176" y="45302"/>
                </a:lnTo>
                <a:lnTo>
                  <a:pt x="195833" y="44982"/>
                </a:lnTo>
                <a:lnTo>
                  <a:pt x="228874" y="44982"/>
                </a:lnTo>
                <a:lnTo>
                  <a:pt x="228850" y="23597"/>
                </a:lnTo>
                <a:lnTo>
                  <a:pt x="228356" y="19668"/>
                </a:lnTo>
                <a:lnTo>
                  <a:pt x="227075" y="16145"/>
                </a:lnTo>
                <a:lnTo>
                  <a:pt x="225948" y="12609"/>
                </a:lnTo>
                <a:lnTo>
                  <a:pt x="225072" y="11262"/>
                </a:lnTo>
                <a:close/>
              </a:path>
              <a:path w="229235" h="83185">
                <a:moveTo>
                  <a:pt x="228874" y="71972"/>
                </a:moveTo>
                <a:lnTo>
                  <a:pt x="215524" y="71972"/>
                </a:lnTo>
                <a:lnTo>
                  <a:pt x="215524" y="80214"/>
                </a:lnTo>
                <a:lnTo>
                  <a:pt x="218328" y="81808"/>
                </a:lnTo>
                <a:lnTo>
                  <a:pt x="219212" y="81975"/>
                </a:lnTo>
                <a:lnTo>
                  <a:pt x="220614" y="82070"/>
                </a:lnTo>
                <a:lnTo>
                  <a:pt x="223906" y="82070"/>
                </a:lnTo>
                <a:lnTo>
                  <a:pt x="228874" y="80214"/>
                </a:lnTo>
                <a:lnTo>
                  <a:pt x="228874" y="71972"/>
                </a:lnTo>
                <a:close/>
              </a:path>
              <a:path w="229235" h="83185">
                <a:moveTo>
                  <a:pt x="228874" y="44982"/>
                </a:moveTo>
                <a:lnTo>
                  <a:pt x="213512" y="44982"/>
                </a:lnTo>
                <a:lnTo>
                  <a:pt x="213512" y="61033"/>
                </a:lnTo>
                <a:lnTo>
                  <a:pt x="209549" y="64855"/>
                </a:lnTo>
                <a:lnTo>
                  <a:pt x="206014" y="67686"/>
                </a:lnTo>
                <a:lnTo>
                  <a:pt x="202448" y="69534"/>
                </a:lnTo>
                <a:lnTo>
                  <a:pt x="199034" y="71390"/>
                </a:lnTo>
                <a:lnTo>
                  <a:pt x="195224" y="72307"/>
                </a:lnTo>
                <a:lnTo>
                  <a:pt x="215173" y="72307"/>
                </a:lnTo>
                <a:lnTo>
                  <a:pt x="215524" y="71972"/>
                </a:lnTo>
                <a:lnTo>
                  <a:pt x="228874" y="71972"/>
                </a:lnTo>
                <a:lnTo>
                  <a:pt x="228874" y="44982"/>
                </a:lnTo>
                <a:close/>
              </a:path>
              <a:path w="229235" h="83185">
                <a:moveTo>
                  <a:pt x="201564" y="0"/>
                </a:moveTo>
                <a:lnTo>
                  <a:pt x="192176" y="0"/>
                </a:lnTo>
                <a:lnTo>
                  <a:pt x="188975" y="249"/>
                </a:lnTo>
                <a:lnTo>
                  <a:pt x="169804" y="5501"/>
                </a:lnTo>
                <a:lnTo>
                  <a:pt x="167639" y="6476"/>
                </a:lnTo>
                <a:lnTo>
                  <a:pt x="163464" y="12286"/>
                </a:lnTo>
                <a:lnTo>
                  <a:pt x="163464" y="15313"/>
                </a:lnTo>
                <a:lnTo>
                  <a:pt x="165994" y="19086"/>
                </a:lnTo>
                <a:lnTo>
                  <a:pt x="167274" y="19086"/>
                </a:lnTo>
                <a:lnTo>
                  <a:pt x="168401" y="18681"/>
                </a:lnTo>
                <a:lnTo>
                  <a:pt x="169925" y="17870"/>
                </a:lnTo>
                <a:lnTo>
                  <a:pt x="171602" y="17050"/>
                </a:lnTo>
                <a:lnTo>
                  <a:pt x="173520" y="16145"/>
                </a:lnTo>
                <a:lnTo>
                  <a:pt x="175778" y="15182"/>
                </a:lnTo>
                <a:lnTo>
                  <a:pt x="178064" y="14182"/>
                </a:lnTo>
                <a:lnTo>
                  <a:pt x="180746" y="13298"/>
                </a:lnTo>
                <a:lnTo>
                  <a:pt x="186842" y="11667"/>
                </a:lnTo>
                <a:lnTo>
                  <a:pt x="190256" y="11262"/>
                </a:lnTo>
                <a:lnTo>
                  <a:pt x="225072" y="11262"/>
                </a:lnTo>
                <a:lnTo>
                  <a:pt x="224027" y="9656"/>
                </a:lnTo>
                <a:lnTo>
                  <a:pt x="221376" y="7263"/>
                </a:lnTo>
                <a:lnTo>
                  <a:pt x="218693" y="4895"/>
                </a:lnTo>
                <a:lnTo>
                  <a:pt x="215280" y="3072"/>
                </a:lnTo>
                <a:lnTo>
                  <a:pt x="210952" y="1847"/>
                </a:lnTo>
                <a:lnTo>
                  <a:pt x="206776" y="606"/>
                </a:lnTo>
                <a:lnTo>
                  <a:pt x="201564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55357" y="5210936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9662" y="0"/>
                </a:moveTo>
                <a:lnTo>
                  <a:pt x="5852" y="0"/>
                </a:lnTo>
                <a:lnTo>
                  <a:pt x="4328" y="70"/>
                </a:lnTo>
                <a:lnTo>
                  <a:pt x="0" y="3273"/>
                </a:lnTo>
                <a:lnTo>
                  <a:pt x="274" y="4203"/>
                </a:lnTo>
                <a:lnTo>
                  <a:pt x="30998" y="77699"/>
                </a:lnTo>
                <a:lnTo>
                  <a:pt x="33649" y="80390"/>
                </a:lnTo>
                <a:lnTo>
                  <a:pt x="21976" y="106704"/>
                </a:lnTo>
                <a:lnTo>
                  <a:pt x="21610" y="107490"/>
                </a:lnTo>
                <a:lnTo>
                  <a:pt x="21457" y="108167"/>
                </a:lnTo>
                <a:lnTo>
                  <a:pt x="21457" y="108728"/>
                </a:lnTo>
                <a:lnTo>
                  <a:pt x="27066" y="111002"/>
                </a:lnTo>
                <a:lnTo>
                  <a:pt x="31760" y="111002"/>
                </a:lnTo>
                <a:lnTo>
                  <a:pt x="49804" y="80390"/>
                </a:lnTo>
                <a:lnTo>
                  <a:pt x="56444" y="63995"/>
                </a:lnTo>
                <a:lnTo>
                  <a:pt x="41147" y="63995"/>
                </a:lnTo>
                <a:lnTo>
                  <a:pt x="17038" y="3273"/>
                </a:lnTo>
                <a:lnTo>
                  <a:pt x="16642" y="2548"/>
                </a:lnTo>
                <a:lnTo>
                  <a:pt x="11064" y="48"/>
                </a:lnTo>
                <a:lnTo>
                  <a:pt x="9662" y="0"/>
                </a:lnTo>
                <a:close/>
              </a:path>
              <a:path w="103504" h="111125">
                <a:moveTo>
                  <a:pt x="96011" y="61554"/>
                </a:moveTo>
                <a:lnTo>
                  <a:pt x="92842" y="61554"/>
                </a:lnTo>
                <a:lnTo>
                  <a:pt x="91439" y="61639"/>
                </a:lnTo>
                <a:lnTo>
                  <a:pt x="85862" y="64745"/>
                </a:lnTo>
                <a:lnTo>
                  <a:pt x="85465" y="65650"/>
                </a:lnTo>
                <a:lnTo>
                  <a:pt x="85343" y="66854"/>
                </a:lnTo>
                <a:lnTo>
                  <a:pt x="85343" y="79129"/>
                </a:lnTo>
                <a:lnTo>
                  <a:pt x="72786" y="102251"/>
                </a:lnTo>
                <a:lnTo>
                  <a:pt x="72511" y="102702"/>
                </a:lnTo>
                <a:lnTo>
                  <a:pt x="72389" y="103095"/>
                </a:lnTo>
                <a:lnTo>
                  <a:pt x="72511" y="103430"/>
                </a:lnTo>
                <a:lnTo>
                  <a:pt x="72511" y="103775"/>
                </a:lnTo>
                <a:lnTo>
                  <a:pt x="72664" y="104037"/>
                </a:lnTo>
                <a:lnTo>
                  <a:pt x="73030" y="104226"/>
                </a:lnTo>
                <a:lnTo>
                  <a:pt x="73273" y="104430"/>
                </a:lnTo>
                <a:lnTo>
                  <a:pt x="73792" y="104573"/>
                </a:lnTo>
                <a:lnTo>
                  <a:pt x="74554" y="104643"/>
                </a:lnTo>
                <a:lnTo>
                  <a:pt x="75316" y="104738"/>
                </a:lnTo>
                <a:lnTo>
                  <a:pt x="76199" y="104774"/>
                </a:lnTo>
                <a:lnTo>
                  <a:pt x="78364" y="104774"/>
                </a:lnTo>
                <a:lnTo>
                  <a:pt x="79369" y="104738"/>
                </a:lnTo>
                <a:lnTo>
                  <a:pt x="80131" y="104643"/>
                </a:lnTo>
                <a:lnTo>
                  <a:pt x="81046" y="104573"/>
                </a:lnTo>
                <a:lnTo>
                  <a:pt x="84856" y="102428"/>
                </a:lnTo>
                <a:lnTo>
                  <a:pt x="97810" y="85106"/>
                </a:lnTo>
                <a:lnTo>
                  <a:pt x="102107" y="77282"/>
                </a:lnTo>
                <a:lnTo>
                  <a:pt x="102626" y="75986"/>
                </a:lnTo>
                <a:lnTo>
                  <a:pt x="102869" y="74615"/>
                </a:lnTo>
                <a:lnTo>
                  <a:pt x="103144" y="73164"/>
                </a:lnTo>
                <a:lnTo>
                  <a:pt x="103266" y="71698"/>
                </a:lnTo>
                <a:lnTo>
                  <a:pt x="103388" y="70103"/>
                </a:lnTo>
                <a:lnTo>
                  <a:pt x="103388" y="66854"/>
                </a:lnTo>
                <a:lnTo>
                  <a:pt x="103266" y="65650"/>
                </a:lnTo>
                <a:lnTo>
                  <a:pt x="102869" y="64745"/>
                </a:lnTo>
                <a:lnTo>
                  <a:pt x="102504" y="63852"/>
                </a:lnTo>
                <a:lnTo>
                  <a:pt x="101986" y="63185"/>
                </a:lnTo>
                <a:lnTo>
                  <a:pt x="101224" y="62733"/>
                </a:lnTo>
                <a:lnTo>
                  <a:pt x="100583" y="62282"/>
                </a:lnTo>
                <a:lnTo>
                  <a:pt x="99578" y="61971"/>
                </a:lnTo>
                <a:lnTo>
                  <a:pt x="98572" y="61804"/>
                </a:lnTo>
                <a:lnTo>
                  <a:pt x="97414" y="61639"/>
                </a:lnTo>
                <a:lnTo>
                  <a:pt x="96011" y="61554"/>
                </a:lnTo>
                <a:close/>
              </a:path>
              <a:path w="103504" h="111125">
                <a:moveTo>
                  <a:pt x="74950" y="0"/>
                </a:moveTo>
                <a:lnTo>
                  <a:pt x="71262" y="0"/>
                </a:lnTo>
                <a:lnTo>
                  <a:pt x="69616" y="70"/>
                </a:lnTo>
                <a:lnTo>
                  <a:pt x="67574" y="356"/>
                </a:lnTo>
                <a:lnTo>
                  <a:pt x="66690" y="569"/>
                </a:lnTo>
                <a:lnTo>
                  <a:pt x="66172" y="893"/>
                </a:lnTo>
                <a:lnTo>
                  <a:pt x="65653" y="1191"/>
                </a:lnTo>
                <a:lnTo>
                  <a:pt x="65166" y="1880"/>
                </a:lnTo>
                <a:lnTo>
                  <a:pt x="64769" y="2941"/>
                </a:lnTo>
                <a:lnTo>
                  <a:pt x="41422" y="63995"/>
                </a:lnTo>
                <a:lnTo>
                  <a:pt x="56444" y="63995"/>
                </a:lnTo>
                <a:lnTo>
                  <a:pt x="80284" y="5132"/>
                </a:lnTo>
                <a:lnTo>
                  <a:pt x="80650" y="4130"/>
                </a:lnTo>
                <a:lnTo>
                  <a:pt x="80771" y="3273"/>
                </a:lnTo>
                <a:lnTo>
                  <a:pt x="80749" y="1880"/>
                </a:lnTo>
                <a:lnTo>
                  <a:pt x="80528" y="1405"/>
                </a:lnTo>
                <a:lnTo>
                  <a:pt x="80009" y="1011"/>
                </a:lnTo>
                <a:lnTo>
                  <a:pt x="79522" y="618"/>
                </a:lnTo>
                <a:lnTo>
                  <a:pt x="78607" y="356"/>
                </a:lnTo>
                <a:lnTo>
                  <a:pt x="77602" y="213"/>
                </a:lnTo>
                <a:lnTo>
                  <a:pt x="76474" y="70"/>
                </a:lnTo>
                <a:lnTo>
                  <a:pt x="74950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35707" y="5174193"/>
            <a:ext cx="730757" cy="14774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36173" y="5174528"/>
            <a:ext cx="270510" cy="118745"/>
          </a:xfrm>
          <a:custGeom>
            <a:avLst/>
            <a:gdLst/>
            <a:ahLst/>
            <a:cxnLst/>
            <a:rect l="l" t="t" r="r" b="b"/>
            <a:pathLst>
              <a:path w="270510" h="118745">
                <a:moveTo>
                  <a:pt x="65814" y="46503"/>
                </a:moveTo>
                <a:lnTo>
                  <a:pt x="38374" y="46503"/>
                </a:lnTo>
                <a:lnTo>
                  <a:pt x="41422" y="46884"/>
                </a:lnTo>
                <a:lnTo>
                  <a:pt x="46238" y="48399"/>
                </a:lnTo>
                <a:lnTo>
                  <a:pt x="48280" y="49517"/>
                </a:lnTo>
                <a:lnTo>
                  <a:pt x="50210" y="51398"/>
                </a:lnTo>
                <a:lnTo>
                  <a:pt x="51328" y="52480"/>
                </a:lnTo>
                <a:lnTo>
                  <a:pt x="52456" y="54351"/>
                </a:lnTo>
                <a:lnTo>
                  <a:pt x="53096" y="56589"/>
                </a:lnTo>
                <a:lnTo>
                  <a:pt x="53858" y="58838"/>
                </a:lnTo>
                <a:lnTo>
                  <a:pt x="54254" y="61411"/>
                </a:lnTo>
                <a:lnTo>
                  <a:pt x="54254" y="70210"/>
                </a:lnTo>
                <a:lnTo>
                  <a:pt x="35966" y="70210"/>
                </a:lnTo>
                <a:lnTo>
                  <a:pt x="29992" y="70734"/>
                </a:lnTo>
                <a:lnTo>
                  <a:pt x="0" y="91092"/>
                </a:lnTo>
                <a:lnTo>
                  <a:pt x="0" y="99011"/>
                </a:lnTo>
                <a:lnTo>
                  <a:pt x="24902" y="118393"/>
                </a:lnTo>
                <a:lnTo>
                  <a:pt x="34564" y="118393"/>
                </a:lnTo>
                <a:lnTo>
                  <a:pt x="39380" y="117418"/>
                </a:lnTo>
                <a:lnTo>
                  <a:pt x="43830" y="115455"/>
                </a:lnTo>
                <a:lnTo>
                  <a:pt x="48402" y="113501"/>
                </a:lnTo>
                <a:lnTo>
                  <a:pt x="52577" y="110739"/>
                </a:lnTo>
                <a:lnTo>
                  <a:pt x="55915" y="107548"/>
                </a:lnTo>
                <a:lnTo>
                  <a:pt x="26822" y="107548"/>
                </a:lnTo>
                <a:lnTo>
                  <a:pt x="23012" y="106381"/>
                </a:lnTo>
                <a:lnTo>
                  <a:pt x="17404" y="101739"/>
                </a:lnTo>
                <a:lnTo>
                  <a:pt x="16001" y="98618"/>
                </a:lnTo>
                <a:lnTo>
                  <a:pt x="16001" y="92390"/>
                </a:lnTo>
                <a:lnTo>
                  <a:pt x="29870" y="81186"/>
                </a:lnTo>
                <a:lnTo>
                  <a:pt x="32918" y="80543"/>
                </a:lnTo>
                <a:lnTo>
                  <a:pt x="36575" y="80223"/>
                </a:lnTo>
                <a:lnTo>
                  <a:pt x="69616" y="80223"/>
                </a:lnTo>
                <a:lnTo>
                  <a:pt x="69592" y="58838"/>
                </a:lnTo>
                <a:lnTo>
                  <a:pt x="69098" y="54909"/>
                </a:lnTo>
                <a:lnTo>
                  <a:pt x="67817" y="51386"/>
                </a:lnTo>
                <a:lnTo>
                  <a:pt x="66690" y="47850"/>
                </a:lnTo>
                <a:lnTo>
                  <a:pt x="65814" y="46503"/>
                </a:lnTo>
                <a:close/>
              </a:path>
              <a:path w="270510" h="118745">
                <a:moveTo>
                  <a:pt x="69616" y="107213"/>
                </a:moveTo>
                <a:lnTo>
                  <a:pt x="56266" y="107213"/>
                </a:lnTo>
                <a:lnTo>
                  <a:pt x="56266" y="115455"/>
                </a:lnTo>
                <a:lnTo>
                  <a:pt x="59070" y="117049"/>
                </a:lnTo>
                <a:lnTo>
                  <a:pt x="59954" y="117216"/>
                </a:lnTo>
                <a:lnTo>
                  <a:pt x="61356" y="117311"/>
                </a:lnTo>
                <a:lnTo>
                  <a:pt x="64648" y="117311"/>
                </a:lnTo>
                <a:lnTo>
                  <a:pt x="69616" y="115455"/>
                </a:lnTo>
                <a:lnTo>
                  <a:pt x="69616" y="107213"/>
                </a:lnTo>
                <a:close/>
              </a:path>
              <a:path w="270510" h="118745">
                <a:moveTo>
                  <a:pt x="69616" y="80223"/>
                </a:moveTo>
                <a:lnTo>
                  <a:pt x="54254" y="80223"/>
                </a:lnTo>
                <a:lnTo>
                  <a:pt x="54254" y="96274"/>
                </a:lnTo>
                <a:lnTo>
                  <a:pt x="50291" y="100096"/>
                </a:lnTo>
                <a:lnTo>
                  <a:pt x="46756" y="102927"/>
                </a:lnTo>
                <a:lnTo>
                  <a:pt x="43190" y="104774"/>
                </a:lnTo>
                <a:lnTo>
                  <a:pt x="39776" y="106631"/>
                </a:lnTo>
                <a:lnTo>
                  <a:pt x="35966" y="107548"/>
                </a:lnTo>
                <a:lnTo>
                  <a:pt x="55915" y="107548"/>
                </a:lnTo>
                <a:lnTo>
                  <a:pt x="56266" y="107213"/>
                </a:lnTo>
                <a:lnTo>
                  <a:pt x="69616" y="107213"/>
                </a:lnTo>
                <a:lnTo>
                  <a:pt x="69616" y="80223"/>
                </a:lnTo>
                <a:close/>
              </a:path>
              <a:path w="270510" h="118745">
                <a:moveTo>
                  <a:pt x="42306" y="35240"/>
                </a:moveTo>
                <a:lnTo>
                  <a:pt x="32918" y="35240"/>
                </a:lnTo>
                <a:lnTo>
                  <a:pt x="29717" y="35490"/>
                </a:lnTo>
                <a:lnTo>
                  <a:pt x="10546" y="40742"/>
                </a:lnTo>
                <a:lnTo>
                  <a:pt x="8381" y="41717"/>
                </a:lnTo>
                <a:lnTo>
                  <a:pt x="4206" y="47527"/>
                </a:lnTo>
                <a:lnTo>
                  <a:pt x="4206" y="50554"/>
                </a:lnTo>
                <a:lnTo>
                  <a:pt x="6736" y="54327"/>
                </a:lnTo>
                <a:lnTo>
                  <a:pt x="8016" y="54327"/>
                </a:lnTo>
                <a:lnTo>
                  <a:pt x="9143" y="53922"/>
                </a:lnTo>
                <a:lnTo>
                  <a:pt x="10667" y="53111"/>
                </a:lnTo>
                <a:lnTo>
                  <a:pt x="12344" y="52291"/>
                </a:lnTo>
                <a:lnTo>
                  <a:pt x="14262" y="51386"/>
                </a:lnTo>
                <a:lnTo>
                  <a:pt x="16520" y="50423"/>
                </a:lnTo>
                <a:lnTo>
                  <a:pt x="18806" y="49423"/>
                </a:lnTo>
                <a:lnTo>
                  <a:pt x="21488" y="48539"/>
                </a:lnTo>
                <a:lnTo>
                  <a:pt x="27584" y="46908"/>
                </a:lnTo>
                <a:lnTo>
                  <a:pt x="30998" y="46503"/>
                </a:lnTo>
                <a:lnTo>
                  <a:pt x="65814" y="46503"/>
                </a:lnTo>
                <a:lnTo>
                  <a:pt x="64769" y="44897"/>
                </a:lnTo>
                <a:lnTo>
                  <a:pt x="62118" y="42504"/>
                </a:lnTo>
                <a:lnTo>
                  <a:pt x="59435" y="40136"/>
                </a:lnTo>
                <a:lnTo>
                  <a:pt x="56022" y="38313"/>
                </a:lnTo>
                <a:lnTo>
                  <a:pt x="51694" y="37088"/>
                </a:lnTo>
                <a:lnTo>
                  <a:pt x="47518" y="35847"/>
                </a:lnTo>
                <a:lnTo>
                  <a:pt x="42306" y="35240"/>
                </a:lnTo>
                <a:close/>
              </a:path>
              <a:path w="270510" h="118745">
                <a:moveTo>
                  <a:pt x="105674" y="36408"/>
                </a:moveTo>
                <a:lnTo>
                  <a:pt x="102869" y="36408"/>
                </a:lnTo>
                <a:lnTo>
                  <a:pt x="101742" y="36457"/>
                </a:lnTo>
                <a:lnTo>
                  <a:pt x="99974" y="36621"/>
                </a:lnTo>
                <a:lnTo>
                  <a:pt x="99212" y="36789"/>
                </a:lnTo>
                <a:lnTo>
                  <a:pt x="98694" y="37039"/>
                </a:lnTo>
                <a:lnTo>
                  <a:pt x="98054" y="37301"/>
                </a:lnTo>
                <a:lnTo>
                  <a:pt x="97688" y="37575"/>
                </a:lnTo>
                <a:lnTo>
                  <a:pt x="97535" y="37883"/>
                </a:lnTo>
                <a:lnTo>
                  <a:pt x="97292" y="38182"/>
                </a:lnTo>
                <a:lnTo>
                  <a:pt x="97174" y="38551"/>
                </a:lnTo>
                <a:lnTo>
                  <a:pt x="97170" y="115144"/>
                </a:lnTo>
                <a:lnTo>
                  <a:pt x="97292" y="115525"/>
                </a:lnTo>
                <a:lnTo>
                  <a:pt x="97535" y="115836"/>
                </a:lnTo>
                <a:lnTo>
                  <a:pt x="97810" y="116144"/>
                </a:lnTo>
                <a:lnTo>
                  <a:pt x="98176" y="116406"/>
                </a:lnTo>
                <a:lnTo>
                  <a:pt x="98816" y="116631"/>
                </a:lnTo>
                <a:lnTo>
                  <a:pt x="99334" y="116848"/>
                </a:lnTo>
                <a:lnTo>
                  <a:pt x="100218" y="117024"/>
                </a:lnTo>
                <a:lnTo>
                  <a:pt x="102260" y="117241"/>
                </a:lnTo>
                <a:lnTo>
                  <a:pt x="103388" y="117311"/>
                </a:lnTo>
                <a:lnTo>
                  <a:pt x="106558" y="117311"/>
                </a:lnTo>
                <a:lnTo>
                  <a:pt x="107838" y="117241"/>
                </a:lnTo>
                <a:lnTo>
                  <a:pt x="109880" y="117024"/>
                </a:lnTo>
                <a:lnTo>
                  <a:pt x="110642" y="116848"/>
                </a:lnTo>
                <a:lnTo>
                  <a:pt x="111130" y="116631"/>
                </a:lnTo>
                <a:lnTo>
                  <a:pt x="111770" y="116406"/>
                </a:lnTo>
                <a:lnTo>
                  <a:pt x="112166" y="116144"/>
                </a:lnTo>
                <a:lnTo>
                  <a:pt x="112654" y="115525"/>
                </a:lnTo>
                <a:lnTo>
                  <a:pt x="112775" y="115144"/>
                </a:lnTo>
                <a:lnTo>
                  <a:pt x="112775" y="61804"/>
                </a:lnTo>
                <a:lnTo>
                  <a:pt x="116982" y="57043"/>
                </a:lnTo>
                <a:lnTo>
                  <a:pt x="121157" y="53422"/>
                </a:lnTo>
                <a:lnTo>
                  <a:pt x="124967" y="50956"/>
                </a:lnTo>
                <a:lnTo>
                  <a:pt x="128071" y="49017"/>
                </a:lnTo>
                <a:lnTo>
                  <a:pt x="111251" y="49017"/>
                </a:lnTo>
                <a:lnTo>
                  <a:pt x="111248" y="38551"/>
                </a:lnTo>
                <a:lnTo>
                  <a:pt x="111130" y="38182"/>
                </a:lnTo>
                <a:lnTo>
                  <a:pt x="110886" y="37883"/>
                </a:lnTo>
                <a:lnTo>
                  <a:pt x="110764" y="37575"/>
                </a:lnTo>
                <a:lnTo>
                  <a:pt x="106832" y="36457"/>
                </a:lnTo>
                <a:lnTo>
                  <a:pt x="105674" y="36408"/>
                </a:lnTo>
                <a:close/>
              </a:path>
              <a:path w="270510" h="118745">
                <a:moveTo>
                  <a:pt x="165672" y="47256"/>
                </a:moveTo>
                <a:lnTo>
                  <a:pt x="139720" y="47256"/>
                </a:lnTo>
                <a:lnTo>
                  <a:pt x="142372" y="47768"/>
                </a:lnTo>
                <a:lnTo>
                  <a:pt x="146944" y="49779"/>
                </a:lnTo>
                <a:lnTo>
                  <a:pt x="154685" y="66065"/>
                </a:lnTo>
                <a:lnTo>
                  <a:pt x="154685" y="115144"/>
                </a:lnTo>
                <a:lnTo>
                  <a:pt x="154838" y="115525"/>
                </a:lnTo>
                <a:lnTo>
                  <a:pt x="160934" y="117311"/>
                </a:lnTo>
                <a:lnTo>
                  <a:pt x="163982" y="117311"/>
                </a:lnTo>
                <a:lnTo>
                  <a:pt x="169804" y="115836"/>
                </a:lnTo>
                <a:lnTo>
                  <a:pt x="170078" y="115525"/>
                </a:lnTo>
                <a:lnTo>
                  <a:pt x="170200" y="115144"/>
                </a:lnTo>
                <a:lnTo>
                  <a:pt x="170200" y="63148"/>
                </a:lnTo>
                <a:lnTo>
                  <a:pt x="169682" y="58542"/>
                </a:lnTo>
                <a:lnTo>
                  <a:pt x="168676" y="54696"/>
                </a:lnTo>
                <a:lnTo>
                  <a:pt x="167639" y="50861"/>
                </a:lnTo>
                <a:lnTo>
                  <a:pt x="165872" y="47506"/>
                </a:lnTo>
                <a:lnTo>
                  <a:pt x="165672" y="47256"/>
                </a:lnTo>
                <a:close/>
              </a:path>
              <a:path w="270510" h="118745">
                <a:moveTo>
                  <a:pt x="145541" y="35240"/>
                </a:moveTo>
                <a:lnTo>
                  <a:pt x="135026" y="35240"/>
                </a:lnTo>
                <a:lnTo>
                  <a:pt x="130301" y="36347"/>
                </a:lnTo>
                <a:lnTo>
                  <a:pt x="125460" y="38563"/>
                </a:lnTo>
                <a:lnTo>
                  <a:pt x="120792" y="40766"/>
                </a:lnTo>
                <a:lnTo>
                  <a:pt x="116098" y="44253"/>
                </a:lnTo>
                <a:lnTo>
                  <a:pt x="111251" y="49017"/>
                </a:lnTo>
                <a:lnTo>
                  <a:pt x="128071" y="49017"/>
                </a:lnTo>
                <a:lnTo>
                  <a:pt x="128930" y="48481"/>
                </a:lnTo>
                <a:lnTo>
                  <a:pt x="132862" y="47256"/>
                </a:lnTo>
                <a:lnTo>
                  <a:pt x="165672" y="47256"/>
                </a:lnTo>
                <a:lnTo>
                  <a:pt x="163586" y="44647"/>
                </a:lnTo>
                <a:lnTo>
                  <a:pt x="161178" y="41791"/>
                </a:lnTo>
                <a:lnTo>
                  <a:pt x="158008" y="39505"/>
                </a:lnTo>
                <a:lnTo>
                  <a:pt x="154198" y="37789"/>
                </a:lnTo>
                <a:lnTo>
                  <a:pt x="150266" y="36088"/>
                </a:lnTo>
                <a:lnTo>
                  <a:pt x="145541" y="35240"/>
                </a:lnTo>
                <a:close/>
              </a:path>
              <a:path w="270510" h="118745">
                <a:moveTo>
                  <a:pt x="233933" y="35240"/>
                </a:moveTo>
                <a:lnTo>
                  <a:pt x="223022" y="35240"/>
                </a:lnTo>
                <a:lnTo>
                  <a:pt x="217810" y="36228"/>
                </a:lnTo>
                <a:lnTo>
                  <a:pt x="208666" y="40206"/>
                </a:lnTo>
                <a:lnTo>
                  <a:pt x="204856" y="43052"/>
                </a:lnTo>
                <a:lnTo>
                  <a:pt x="201808" y="46756"/>
                </a:lnTo>
                <a:lnTo>
                  <a:pt x="198638" y="50456"/>
                </a:lnTo>
                <a:lnTo>
                  <a:pt x="196352" y="54921"/>
                </a:lnTo>
                <a:lnTo>
                  <a:pt x="194828" y="60173"/>
                </a:lnTo>
                <a:lnTo>
                  <a:pt x="193182" y="65400"/>
                </a:lnTo>
                <a:lnTo>
                  <a:pt x="192420" y="71280"/>
                </a:lnTo>
                <a:lnTo>
                  <a:pt x="192420" y="83271"/>
                </a:lnTo>
                <a:lnTo>
                  <a:pt x="215402" y="117323"/>
                </a:lnTo>
                <a:lnTo>
                  <a:pt x="220736" y="118393"/>
                </a:lnTo>
                <a:lnTo>
                  <a:pt x="232684" y="118393"/>
                </a:lnTo>
                <a:lnTo>
                  <a:pt x="237896" y="117192"/>
                </a:lnTo>
                <a:lnTo>
                  <a:pt x="241977" y="115144"/>
                </a:lnTo>
                <a:lnTo>
                  <a:pt x="247528" y="112370"/>
                </a:lnTo>
                <a:lnTo>
                  <a:pt x="252100" y="108999"/>
                </a:lnTo>
                <a:lnTo>
                  <a:pt x="254642" y="106536"/>
                </a:lnTo>
                <a:lnTo>
                  <a:pt x="225551" y="106536"/>
                </a:lnTo>
                <a:lnTo>
                  <a:pt x="222138" y="105689"/>
                </a:lnTo>
                <a:lnTo>
                  <a:pt x="208544" y="80080"/>
                </a:lnTo>
                <a:lnTo>
                  <a:pt x="208544" y="72673"/>
                </a:lnTo>
                <a:lnTo>
                  <a:pt x="208940" y="69149"/>
                </a:lnTo>
                <a:lnTo>
                  <a:pt x="210464" y="62197"/>
                </a:lnTo>
                <a:lnTo>
                  <a:pt x="211714" y="59088"/>
                </a:lnTo>
                <a:lnTo>
                  <a:pt x="213512" y="56339"/>
                </a:lnTo>
                <a:lnTo>
                  <a:pt x="215280" y="53589"/>
                </a:lnTo>
                <a:lnTo>
                  <a:pt x="217444" y="51386"/>
                </a:lnTo>
                <a:lnTo>
                  <a:pt x="220217" y="49694"/>
                </a:lnTo>
                <a:lnTo>
                  <a:pt x="223022" y="48018"/>
                </a:lnTo>
                <a:lnTo>
                  <a:pt x="226313" y="47183"/>
                </a:lnTo>
                <a:lnTo>
                  <a:pt x="270388" y="47183"/>
                </a:lnTo>
                <a:lnTo>
                  <a:pt x="270388" y="46670"/>
                </a:lnTo>
                <a:lnTo>
                  <a:pt x="254782" y="46670"/>
                </a:lnTo>
                <a:lnTo>
                  <a:pt x="250697" y="42909"/>
                </a:lnTo>
                <a:lnTo>
                  <a:pt x="246644" y="40062"/>
                </a:lnTo>
                <a:lnTo>
                  <a:pt x="238505" y="36207"/>
                </a:lnTo>
                <a:lnTo>
                  <a:pt x="233933" y="35240"/>
                </a:lnTo>
                <a:close/>
              </a:path>
              <a:path w="270510" h="118745">
                <a:moveTo>
                  <a:pt x="270388" y="104689"/>
                </a:moveTo>
                <a:lnTo>
                  <a:pt x="256550" y="104689"/>
                </a:lnTo>
                <a:lnTo>
                  <a:pt x="256553" y="115156"/>
                </a:lnTo>
                <a:lnTo>
                  <a:pt x="256672" y="115537"/>
                </a:lnTo>
                <a:lnTo>
                  <a:pt x="256946" y="115869"/>
                </a:lnTo>
                <a:lnTo>
                  <a:pt x="257190" y="116217"/>
                </a:lnTo>
                <a:lnTo>
                  <a:pt x="257555" y="116479"/>
                </a:lnTo>
                <a:lnTo>
                  <a:pt x="258196" y="116668"/>
                </a:lnTo>
                <a:lnTo>
                  <a:pt x="258714" y="116869"/>
                </a:lnTo>
                <a:lnTo>
                  <a:pt x="259476" y="117024"/>
                </a:lnTo>
                <a:lnTo>
                  <a:pt x="261244" y="117241"/>
                </a:lnTo>
                <a:lnTo>
                  <a:pt x="262280" y="117311"/>
                </a:lnTo>
                <a:lnTo>
                  <a:pt x="264932" y="117311"/>
                </a:lnTo>
                <a:lnTo>
                  <a:pt x="265937" y="117241"/>
                </a:lnTo>
                <a:lnTo>
                  <a:pt x="267736" y="117024"/>
                </a:lnTo>
                <a:lnTo>
                  <a:pt x="268498" y="116869"/>
                </a:lnTo>
                <a:lnTo>
                  <a:pt x="268985" y="116668"/>
                </a:lnTo>
                <a:lnTo>
                  <a:pt x="269504" y="116479"/>
                </a:lnTo>
                <a:lnTo>
                  <a:pt x="269900" y="116217"/>
                </a:lnTo>
                <a:lnTo>
                  <a:pt x="270144" y="115869"/>
                </a:lnTo>
                <a:lnTo>
                  <a:pt x="270266" y="115537"/>
                </a:lnTo>
                <a:lnTo>
                  <a:pt x="270384" y="115156"/>
                </a:lnTo>
                <a:lnTo>
                  <a:pt x="270388" y="104689"/>
                </a:lnTo>
                <a:close/>
              </a:path>
              <a:path w="270510" h="118745">
                <a:moveTo>
                  <a:pt x="270388" y="47183"/>
                </a:moveTo>
                <a:lnTo>
                  <a:pt x="234574" y="47183"/>
                </a:lnTo>
                <a:lnTo>
                  <a:pt x="238658" y="48399"/>
                </a:lnTo>
                <a:lnTo>
                  <a:pt x="246522" y="53279"/>
                </a:lnTo>
                <a:lnTo>
                  <a:pt x="250576" y="56814"/>
                </a:lnTo>
                <a:lnTo>
                  <a:pt x="254782" y="61472"/>
                </a:lnTo>
                <a:lnTo>
                  <a:pt x="254782" y="91735"/>
                </a:lnTo>
                <a:lnTo>
                  <a:pt x="252374" y="94487"/>
                </a:lnTo>
                <a:lnTo>
                  <a:pt x="250088" y="96795"/>
                </a:lnTo>
                <a:lnTo>
                  <a:pt x="247802" y="98678"/>
                </a:lnTo>
                <a:lnTo>
                  <a:pt x="245638" y="100559"/>
                </a:lnTo>
                <a:lnTo>
                  <a:pt x="231647" y="106536"/>
                </a:lnTo>
                <a:lnTo>
                  <a:pt x="254642" y="106536"/>
                </a:lnTo>
                <a:lnTo>
                  <a:pt x="256550" y="104689"/>
                </a:lnTo>
                <a:lnTo>
                  <a:pt x="270388" y="104689"/>
                </a:lnTo>
                <a:lnTo>
                  <a:pt x="270388" y="47183"/>
                </a:lnTo>
                <a:close/>
              </a:path>
              <a:path w="270510" h="118745">
                <a:moveTo>
                  <a:pt x="264048" y="0"/>
                </a:moveTo>
                <a:lnTo>
                  <a:pt x="261000" y="0"/>
                </a:lnTo>
                <a:lnTo>
                  <a:pt x="259720" y="70"/>
                </a:lnTo>
                <a:lnTo>
                  <a:pt x="258836" y="213"/>
                </a:lnTo>
                <a:lnTo>
                  <a:pt x="257830" y="356"/>
                </a:lnTo>
                <a:lnTo>
                  <a:pt x="257068" y="524"/>
                </a:lnTo>
                <a:lnTo>
                  <a:pt x="256428" y="725"/>
                </a:lnTo>
                <a:lnTo>
                  <a:pt x="255788" y="914"/>
                </a:lnTo>
                <a:lnTo>
                  <a:pt x="255269" y="1188"/>
                </a:lnTo>
                <a:lnTo>
                  <a:pt x="255148" y="1557"/>
                </a:lnTo>
                <a:lnTo>
                  <a:pt x="254904" y="1917"/>
                </a:lnTo>
                <a:lnTo>
                  <a:pt x="254782" y="2298"/>
                </a:lnTo>
                <a:lnTo>
                  <a:pt x="254782" y="46670"/>
                </a:lnTo>
                <a:lnTo>
                  <a:pt x="270388" y="46670"/>
                </a:lnTo>
                <a:lnTo>
                  <a:pt x="270388" y="2298"/>
                </a:lnTo>
                <a:lnTo>
                  <a:pt x="265328" y="70"/>
                </a:lnTo>
                <a:lnTo>
                  <a:pt x="264048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71915" y="5174193"/>
            <a:ext cx="613806" cy="14774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6758" y="5174193"/>
            <a:ext cx="462655" cy="1187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45736" y="5179743"/>
            <a:ext cx="359542" cy="14219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20705" y="5174193"/>
            <a:ext cx="1032509" cy="14782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16630" y="4"/>
            <a:ext cx="2911349" cy="6432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127" y="1335023"/>
            <a:ext cx="9401556" cy="772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79" y="1450451"/>
            <a:ext cx="1986485" cy="292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0679" y="1449689"/>
            <a:ext cx="1480312" cy="293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6532" y="1450451"/>
            <a:ext cx="721360" cy="292735"/>
          </a:xfrm>
          <a:custGeom>
            <a:avLst/>
            <a:gdLst/>
            <a:ahLst/>
            <a:cxnLst/>
            <a:rect l="l" t="t" r="r" b="b"/>
            <a:pathLst>
              <a:path w="721360" h="292735">
                <a:moveTo>
                  <a:pt x="172456" y="114818"/>
                </a:moveTo>
                <a:lnTo>
                  <a:pt x="101403" y="114818"/>
                </a:lnTo>
                <a:lnTo>
                  <a:pt x="109419" y="115823"/>
                </a:lnTo>
                <a:lnTo>
                  <a:pt x="115881" y="117622"/>
                </a:lnTo>
                <a:lnTo>
                  <a:pt x="142307" y="145298"/>
                </a:lnTo>
                <a:lnTo>
                  <a:pt x="143191" y="151637"/>
                </a:lnTo>
                <a:lnTo>
                  <a:pt x="143191" y="173370"/>
                </a:lnTo>
                <a:lnTo>
                  <a:pt x="109395" y="173382"/>
                </a:lnTo>
                <a:lnTo>
                  <a:pt x="97333" y="173734"/>
                </a:lnTo>
                <a:lnTo>
                  <a:pt x="58744" y="178624"/>
                </a:lnTo>
                <a:lnTo>
                  <a:pt x="22770" y="193127"/>
                </a:lnTo>
                <a:lnTo>
                  <a:pt x="0" y="238247"/>
                </a:lnTo>
                <a:lnTo>
                  <a:pt x="1994" y="250031"/>
                </a:lnTo>
                <a:lnTo>
                  <a:pt x="26854" y="280916"/>
                </a:lnTo>
                <a:lnTo>
                  <a:pt x="65194" y="291815"/>
                </a:lnTo>
                <a:lnTo>
                  <a:pt x="79053" y="292356"/>
                </a:lnTo>
                <a:lnTo>
                  <a:pt x="91792" y="291448"/>
                </a:lnTo>
                <a:lnTo>
                  <a:pt x="138653" y="272749"/>
                </a:lnTo>
                <a:lnTo>
                  <a:pt x="148319" y="265163"/>
                </a:lnTo>
                <a:lnTo>
                  <a:pt x="75911" y="265163"/>
                </a:lnTo>
                <a:lnTo>
                  <a:pt x="63118" y="262359"/>
                </a:lnTo>
                <a:lnTo>
                  <a:pt x="52944" y="256782"/>
                </a:lnTo>
                <a:lnTo>
                  <a:pt x="44803" y="246743"/>
                </a:lnTo>
                <a:lnTo>
                  <a:pt x="42089" y="233812"/>
                </a:lnTo>
                <a:lnTo>
                  <a:pt x="42089" y="228112"/>
                </a:lnTo>
                <a:lnTo>
                  <a:pt x="70435" y="202082"/>
                </a:lnTo>
                <a:lnTo>
                  <a:pt x="108139" y="198119"/>
                </a:lnTo>
                <a:lnTo>
                  <a:pt x="183754" y="198119"/>
                </a:lnTo>
                <a:lnTo>
                  <a:pt x="183548" y="146607"/>
                </a:lnTo>
                <a:lnTo>
                  <a:pt x="181326" y="134642"/>
                </a:lnTo>
                <a:lnTo>
                  <a:pt x="176769" y="120909"/>
                </a:lnTo>
                <a:lnTo>
                  <a:pt x="172456" y="114818"/>
                </a:lnTo>
                <a:close/>
              </a:path>
              <a:path w="721360" h="292735">
                <a:moveTo>
                  <a:pt x="184021" y="264810"/>
                </a:moveTo>
                <a:lnTo>
                  <a:pt x="148769" y="264810"/>
                </a:lnTo>
                <a:lnTo>
                  <a:pt x="148769" y="285140"/>
                </a:lnTo>
                <a:lnTo>
                  <a:pt x="149287" y="286390"/>
                </a:lnTo>
                <a:lnTo>
                  <a:pt x="150445" y="287152"/>
                </a:lnTo>
                <a:lnTo>
                  <a:pt x="151695" y="288035"/>
                </a:lnTo>
                <a:lnTo>
                  <a:pt x="153493" y="288676"/>
                </a:lnTo>
                <a:lnTo>
                  <a:pt x="156023" y="289072"/>
                </a:lnTo>
                <a:lnTo>
                  <a:pt x="158675" y="289438"/>
                </a:lnTo>
                <a:lnTo>
                  <a:pt x="162119" y="289712"/>
                </a:lnTo>
                <a:lnTo>
                  <a:pt x="170867" y="289712"/>
                </a:lnTo>
                <a:lnTo>
                  <a:pt x="174311" y="289438"/>
                </a:lnTo>
                <a:lnTo>
                  <a:pt x="179005" y="288676"/>
                </a:lnTo>
                <a:lnTo>
                  <a:pt x="180773" y="288035"/>
                </a:lnTo>
                <a:lnTo>
                  <a:pt x="182053" y="287152"/>
                </a:lnTo>
                <a:lnTo>
                  <a:pt x="183455" y="286390"/>
                </a:lnTo>
                <a:lnTo>
                  <a:pt x="184095" y="285140"/>
                </a:lnTo>
                <a:lnTo>
                  <a:pt x="184079" y="279484"/>
                </a:lnTo>
                <a:lnTo>
                  <a:pt x="184021" y="264810"/>
                </a:lnTo>
                <a:close/>
              </a:path>
              <a:path w="721360" h="292735">
                <a:moveTo>
                  <a:pt x="183754" y="198119"/>
                </a:moveTo>
                <a:lnTo>
                  <a:pt x="143191" y="198119"/>
                </a:lnTo>
                <a:lnTo>
                  <a:pt x="134148" y="245652"/>
                </a:lnTo>
                <a:lnTo>
                  <a:pt x="123881" y="253146"/>
                </a:lnTo>
                <a:lnTo>
                  <a:pt x="113588" y="259029"/>
                </a:lnTo>
                <a:lnTo>
                  <a:pt x="103939" y="262646"/>
                </a:lnTo>
                <a:lnTo>
                  <a:pt x="91975" y="264719"/>
                </a:lnTo>
                <a:lnTo>
                  <a:pt x="75911" y="265163"/>
                </a:lnTo>
                <a:lnTo>
                  <a:pt x="148319" y="265163"/>
                </a:lnTo>
                <a:lnTo>
                  <a:pt x="148769" y="264810"/>
                </a:lnTo>
                <a:lnTo>
                  <a:pt x="184021" y="264810"/>
                </a:lnTo>
                <a:lnTo>
                  <a:pt x="183754" y="198119"/>
                </a:lnTo>
                <a:close/>
              </a:path>
              <a:path w="721360" h="292735">
                <a:moveTo>
                  <a:pt x="95357" y="87020"/>
                </a:moveTo>
                <a:lnTo>
                  <a:pt x="53793" y="91958"/>
                </a:lnTo>
                <a:lnTo>
                  <a:pt x="16059" y="106954"/>
                </a:lnTo>
                <a:lnTo>
                  <a:pt x="13773" y="108722"/>
                </a:lnTo>
                <a:lnTo>
                  <a:pt x="12371" y="110642"/>
                </a:lnTo>
                <a:lnTo>
                  <a:pt x="11883" y="112654"/>
                </a:lnTo>
                <a:lnTo>
                  <a:pt x="11243" y="114696"/>
                </a:lnTo>
                <a:lnTo>
                  <a:pt x="10999" y="117347"/>
                </a:lnTo>
                <a:lnTo>
                  <a:pt x="10999" y="122956"/>
                </a:lnTo>
                <a:lnTo>
                  <a:pt x="11121" y="124846"/>
                </a:lnTo>
                <a:lnTo>
                  <a:pt x="11487" y="126644"/>
                </a:lnTo>
                <a:lnTo>
                  <a:pt x="11761" y="128290"/>
                </a:lnTo>
                <a:lnTo>
                  <a:pt x="17857" y="134111"/>
                </a:lnTo>
                <a:lnTo>
                  <a:pt x="21149" y="134111"/>
                </a:lnTo>
                <a:lnTo>
                  <a:pt x="24197" y="133106"/>
                </a:lnTo>
                <a:lnTo>
                  <a:pt x="28251" y="131216"/>
                </a:lnTo>
                <a:lnTo>
                  <a:pt x="32335" y="129174"/>
                </a:lnTo>
                <a:lnTo>
                  <a:pt x="37395" y="126888"/>
                </a:lnTo>
                <a:lnTo>
                  <a:pt x="78524" y="115471"/>
                </a:lnTo>
                <a:lnTo>
                  <a:pt x="91893" y="114818"/>
                </a:lnTo>
                <a:lnTo>
                  <a:pt x="172456" y="114818"/>
                </a:lnTo>
                <a:lnTo>
                  <a:pt x="170042" y="111407"/>
                </a:lnTo>
                <a:lnTo>
                  <a:pt x="133834" y="90851"/>
                </a:lnTo>
                <a:lnTo>
                  <a:pt x="109670" y="87446"/>
                </a:lnTo>
                <a:lnTo>
                  <a:pt x="95357" y="87020"/>
                </a:lnTo>
                <a:close/>
              </a:path>
              <a:path w="721360" h="292735">
                <a:moveTo>
                  <a:pt x="282881" y="89915"/>
                </a:moveTo>
                <a:lnTo>
                  <a:pt x="275413" y="89915"/>
                </a:lnTo>
                <a:lnTo>
                  <a:pt x="272365" y="90068"/>
                </a:lnTo>
                <a:lnTo>
                  <a:pt x="270079" y="90312"/>
                </a:lnTo>
                <a:lnTo>
                  <a:pt x="267641" y="90434"/>
                </a:lnTo>
                <a:lnTo>
                  <a:pt x="260539" y="95249"/>
                </a:lnTo>
                <a:lnTo>
                  <a:pt x="260539" y="284378"/>
                </a:lnTo>
                <a:lnTo>
                  <a:pt x="277059" y="289712"/>
                </a:lnTo>
                <a:lnTo>
                  <a:pt x="285167" y="289712"/>
                </a:lnTo>
                <a:lnTo>
                  <a:pt x="301687" y="284378"/>
                </a:lnTo>
                <a:lnTo>
                  <a:pt x="301687" y="283220"/>
                </a:lnTo>
                <a:lnTo>
                  <a:pt x="309370" y="145048"/>
                </a:lnTo>
                <a:lnTo>
                  <a:pt x="318496" y="137157"/>
                </a:lnTo>
                <a:lnTo>
                  <a:pt x="328675" y="129745"/>
                </a:lnTo>
                <a:lnTo>
                  <a:pt x="340578" y="122437"/>
                </a:lnTo>
                <a:lnTo>
                  <a:pt x="344572" y="121036"/>
                </a:lnTo>
                <a:lnTo>
                  <a:pt x="297633" y="121036"/>
                </a:lnTo>
                <a:lnTo>
                  <a:pt x="297633" y="95249"/>
                </a:lnTo>
                <a:lnTo>
                  <a:pt x="297359" y="94366"/>
                </a:lnTo>
                <a:lnTo>
                  <a:pt x="288367" y="90312"/>
                </a:lnTo>
                <a:lnTo>
                  <a:pt x="285929" y="90068"/>
                </a:lnTo>
                <a:lnTo>
                  <a:pt x="282881" y="89915"/>
                </a:lnTo>
                <a:close/>
              </a:path>
              <a:path w="721360" h="292735">
                <a:moveTo>
                  <a:pt x="440456" y="116738"/>
                </a:moveTo>
                <a:lnTo>
                  <a:pt x="372949" y="116738"/>
                </a:lnTo>
                <a:lnTo>
                  <a:pt x="379929" y="117988"/>
                </a:lnTo>
                <a:lnTo>
                  <a:pt x="386025" y="120395"/>
                </a:lnTo>
                <a:lnTo>
                  <a:pt x="411837" y="159700"/>
                </a:lnTo>
                <a:lnTo>
                  <a:pt x="412573" y="173888"/>
                </a:lnTo>
                <a:lnTo>
                  <a:pt x="412573" y="284378"/>
                </a:lnTo>
                <a:lnTo>
                  <a:pt x="412817" y="285262"/>
                </a:lnTo>
                <a:lnTo>
                  <a:pt x="413579" y="286024"/>
                </a:lnTo>
                <a:lnTo>
                  <a:pt x="414219" y="286786"/>
                </a:lnTo>
                <a:lnTo>
                  <a:pt x="415225" y="287426"/>
                </a:lnTo>
                <a:lnTo>
                  <a:pt x="429063" y="289712"/>
                </a:lnTo>
                <a:lnTo>
                  <a:pt x="437201" y="289712"/>
                </a:lnTo>
                <a:lnTo>
                  <a:pt x="453569" y="284378"/>
                </a:lnTo>
                <a:lnTo>
                  <a:pt x="453517" y="164875"/>
                </a:lnTo>
                <a:lnTo>
                  <a:pt x="452722" y="153376"/>
                </a:lnTo>
                <a:lnTo>
                  <a:pt x="450571" y="141158"/>
                </a:lnTo>
                <a:lnTo>
                  <a:pt x="446557" y="126967"/>
                </a:lnTo>
                <a:lnTo>
                  <a:pt x="440478" y="116764"/>
                </a:lnTo>
                <a:close/>
              </a:path>
              <a:path w="721360" h="292735">
                <a:moveTo>
                  <a:pt x="367013" y="87264"/>
                </a:moveTo>
                <a:lnTo>
                  <a:pt x="329137" y="98275"/>
                </a:lnTo>
                <a:lnTo>
                  <a:pt x="297633" y="121036"/>
                </a:lnTo>
                <a:lnTo>
                  <a:pt x="344572" y="121036"/>
                </a:lnTo>
                <a:lnTo>
                  <a:pt x="352758" y="118163"/>
                </a:lnTo>
                <a:lnTo>
                  <a:pt x="364933" y="116738"/>
                </a:lnTo>
                <a:lnTo>
                  <a:pt x="440456" y="116738"/>
                </a:lnTo>
                <a:lnTo>
                  <a:pt x="430276" y="104839"/>
                </a:lnTo>
                <a:lnTo>
                  <a:pt x="420338" y="98100"/>
                </a:lnTo>
                <a:lnTo>
                  <a:pt x="406520" y="91644"/>
                </a:lnTo>
                <a:lnTo>
                  <a:pt x="396161" y="89100"/>
                </a:lnTo>
                <a:lnTo>
                  <a:pt x="383291" y="87626"/>
                </a:lnTo>
                <a:lnTo>
                  <a:pt x="367013" y="87264"/>
                </a:lnTo>
                <a:close/>
              </a:path>
              <a:path w="721360" h="292735">
                <a:moveTo>
                  <a:pt x="601963" y="87337"/>
                </a:moveTo>
                <a:lnTo>
                  <a:pt x="564575" y="96591"/>
                </a:lnTo>
                <a:lnTo>
                  <a:pt x="534458" y="121431"/>
                </a:lnTo>
                <a:lnTo>
                  <a:pt x="518123" y="158502"/>
                </a:lnTo>
                <a:lnTo>
                  <a:pt x="514672" y="198677"/>
                </a:lnTo>
                <a:lnTo>
                  <a:pt x="515685" y="210227"/>
                </a:lnTo>
                <a:lnTo>
                  <a:pt x="525881" y="247049"/>
                </a:lnTo>
                <a:lnTo>
                  <a:pt x="552674" y="278290"/>
                </a:lnTo>
                <a:lnTo>
                  <a:pt x="598394" y="291707"/>
                </a:lnTo>
                <a:lnTo>
                  <a:pt x="615351" y="291932"/>
                </a:lnTo>
                <a:lnTo>
                  <a:pt x="627110" y="290072"/>
                </a:lnTo>
                <a:lnTo>
                  <a:pt x="663523" y="274574"/>
                </a:lnTo>
                <a:lnTo>
                  <a:pt x="678754" y="263164"/>
                </a:lnTo>
                <a:lnTo>
                  <a:pt x="618435" y="263164"/>
                </a:lnTo>
                <a:lnTo>
                  <a:pt x="607802" y="262983"/>
                </a:lnTo>
                <a:lnTo>
                  <a:pt x="566549" y="235739"/>
                </a:lnTo>
                <a:lnTo>
                  <a:pt x="557637" y="198351"/>
                </a:lnTo>
                <a:lnTo>
                  <a:pt x="557299" y="183761"/>
                </a:lnTo>
                <a:lnTo>
                  <a:pt x="558496" y="172083"/>
                </a:lnTo>
                <a:lnTo>
                  <a:pt x="573604" y="134832"/>
                </a:lnTo>
                <a:lnTo>
                  <a:pt x="607775" y="117455"/>
                </a:lnTo>
                <a:lnTo>
                  <a:pt x="720909" y="117375"/>
                </a:lnTo>
                <a:lnTo>
                  <a:pt x="720909" y="111426"/>
                </a:lnTo>
                <a:lnTo>
                  <a:pt x="674849" y="111426"/>
                </a:lnTo>
                <a:lnTo>
                  <a:pt x="665273" y="104407"/>
                </a:lnTo>
                <a:lnTo>
                  <a:pt x="654447" y="98019"/>
                </a:lnTo>
                <a:lnTo>
                  <a:pt x="641541" y="91992"/>
                </a:lnTo>
                <a:lnTo>
                  <a:pt x="631158" y="89257"/>
                </a:lnTo>
                <a:lnTo>
                  <a:pt x="618370" y="87692"/>
                </a:lnTo>
                <a:lnTo>
                  <a:pt x="601963" y="87337"/>
                </a:lnTo>
                <a:close/>
              </a:path>
              <a:path w="721360" h="292735">
                <a:moveTo>
                  <a:pt x="720909" y="258592"/>
                </a:moveTo>
                <a:lnTo>
                  <a:pt x="684211" y="258592"/>
                </a:lnTo>
                <a:lnTo>
                  <a:pt x="684211" y="284378"/>
                </a:lnTo>
                <a:lnTo>
                  <a:pt x="699451" y="289712"/>
                </a:lnTo>
                <a:lnTo>
                  <a:pt x="706309" y="289712"/>
                </a:lnTo>
                <a:lnTo>
                  <a:pt x="720909" y="284378"/>
                </a:lnTo>
                <a:lnTo>
                  <a:pt x="720909" y="258592"/>
                </a:lnTo>
                <a:close/>
              </a:path>
              <a:path w="721360" h="292735">
                <a:moveTo>
                  <a:pt x="720909" y="117375"/>
                </a:moveTo>
                <a:lnTo>
                  <a:pt x="625124" y="117375"/>
                </a:lnTo>
                <a:lnTo>
                  <a:pt x="637033" y="120805"/>
                </a:lnTo>
                <a:lnTo>
                  <a:pt x="649856" y="127149"/>
                </a:lnTo>
                <a:lnTo>
                  <a:pt x="659522" y="133832"/>
                </a:lnTo>
                <a:lnTo>
                  <a:pt x="669395" y="142054"/>
                </a:lnTo>
                <a:lnTo>
                  <a:pt x="679517" y="151790"/>
                </a:lnTo>
                <a:lnTo>
                  <a:pt x="679517" y="226588"/>
                </a:lnTo>
                <a:lnTo>
                  <a:pt x="649677" y="252100"/>
                </a:lnTo>
                <a:lnTo>
                  <a:pt x="644343" y="255026"/>
                </a:lnTo>
                <a:lnTo>
                  <a:pt x="639131" y="257952"/>
                </a:lnTo>
                <a:lnTo>
                  <a:pt x="633919" y="259994"/>
                </a:lnTo>
                <a:lnTo>
                  <a:pt x="623769" y="262524"/>
                </a:lnTo>
                <a:lnTo>
                  <a:pt x="618435" y="263164"/>
                </a:lnTo>
                <a:lnTo>
                  <a:pt x="678754" y="263164"/>
                </a:lnTo>
                <a:lnTo>
                  <a:pt x="684211" y="258592"/>
                </a:lnTo>
                <a:lnTo>
                  <a:pt x="720909" y="258592"/>
                </a:lnTo>
                <a:lnTo>
                  <a:pt x="720909" y="117375"/>
                </a:lnTo>
                <a:close/>
              </a:path>
              <a:path w="721360" h="292735">
                <a:moveTo>
                  <a:pt x="704145" y="0"/>
                </a:moveTo>
                <a:lnTo>
                  <a:pt x="695885" y="0"/>
                </a:lnTo>
                <a:lnTo>
                  <a:pt x="690063" y="518"/>
                </a:lnTo>
                <a:lnTo>
                  <a:pt x="687503" y="914"/>
                </a:lnTo>
                <a:lnTo>
                  <a:pt x="685369" y="1280"/>
                </a:lnTo>
                <a:lnTo>
                  <a:pt x="683693" y="1798"/>
                </a:lnTo>
                <a:lnTo>
                  <a:pt x="682047" y="2285"/>
                </a:lnTo>
                <a:lnTo>
                  <a:pt x="680919" y="2926"/>
                </a:lnTo>
                <a:lnTo>
                  <a:pt x="680401" y="3962"/>
                </a:lnTo>
                <a:lnTo>
                  <a:pt x="679761" y="4846"/>
                </a:lnTo>
                <a:lnTo>
                  <a:pt x="679517" y="5730"/>
                </a:lnTo>
                <a:lnTo>
                  <a:pt x="679517" y="6736"/>
                </a:lnTo>
                <a:lnTo>
                  <a:pt x="674849" y="111426"/>
                </a:lnTo>
                <a:lnTo>
                  <a:pt x="720909" y="111426"/>
                </a:lnTo>
                <a:lnTo>
                  <a:pt x="720909" y="5730"/>
                </a:lnTo>
                <a:lnTo>
                  <a:pt x="720543" y="4846"/>
                </a:lnTo>
                <a:lnTo>
                  <a:pt x="719781" y="3962"/>
                </a:lnTo>
                <a:lnTo>
                  <a:pt x="719019" y="2926"/>
                </a:lnTo>
                <a:lnTo>
                  <a:pt x="717861" y="2285"/>
                </a:lnTo>
                <a:lnTo>
                  <a:pt x="716337" y="1798"/>
                </a:lnTo>
                <a:lnTo>
                  <a:pt x="714935" y="1280"/>
                </a:lnTo>
                <a:lnTo>
                  <a:pt x="712801" y="914"/>
                </a:lnTo>
                <a:lnTo>
                  <a:pt x="710119" y="518"/>
                </a:lnTo>
                <a:lnTo>
                  <a:pt x="704145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94593" y="1449689"/>
            <a:ext cx="2230617" cy="364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3127" y="1868423"/>
            <a:ext cx="1405128" cy="772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36" y="1985375"/>
            <a:ext cx="977900" cy="292735"/>
          </a:xfrm>
          <a:custGeom>
            <a:avLst/>
            <a:gdLst/>
            <a:ahLst/>
            <a:cxnLst/>
            <a:rect l="l" t="t" r="r" b="b"/>
            <a:pathLst>
              <a:path w="977900" h="292735">
                <a:moveTo>
                  <a:pt x="25621" y="18562"/>
                </a:moveTo>
                <a:lnTo>
                  <a:pt x="17251" y="18562"/>
                </a:lnTo>
                <a:lnTo>
                  <a:pt x="13728" y="18684"/>
                </a:lnTo>
                <a:lnTo>
                  <a:pt x="0" y="24018"/>
                </a:lnTo>
                <a:lnTo>
                  <a:pt x="0" y="25145"/>
                </a:lnTo>
                <a:lnTo>
                  <a:pt x="555" y="203785"/>
                </a:lnTo>
                <a:lnTo>
                  <a:pt x="11342" y="241108"/>
                </a:lnTo>
                <a:lnTo>
                  <a:pt x="37165" y="270163"/>
                </a:lnTo>
                <a:lnTo>
                  <a:pt x="72258" y="286307"/>
                </a:lnTo>
                <a:lnTo>
                  <a:pt x="122917" y="292344"/>
                </a:lnTo>
                <a:lnTo>
                  <a:pt x="136343" y="291783"/>
                </a:lnTo>
                <a:lnTo>
                  <a:pt x="184007" y="281397"/>
                </a:lnTo>
                <a:lnTo>
                  <a:pt x="215234" y="261832"/>
                </a:lnTo>
                <a:lnTo>
                  <a:pt x="118975" y="261832"/>
                </a:lnTo>
                <a:lnTo>
                  <a:pt x="107976" y="260897"/>
                </a:lnTo>
                <a:lnTo>
                  <a:pt x="70830" y="247694"/>
                </a:lnTo>
                <a:lnTo>
                  <a:pt x="46234" y="213479"/>
                </a:lnTo>
                <a:lnTo>
                  <a:pt x="42955" y="187604"/>
                </a:lnTo>
                <a:lnTo>
                  <a:pt x="42955" y="24018"/>
                </a:lnTo>
                <a:lnTo>
                  <a:pt x="42623" y="23134"/>
                </a:lnTo>
                <a:lnTo>
                  <a:pt x="29062" y="18684"/>
                </a:lnTo>
                <a:lnTo>
                  <a:pt x="25621" y="18562"/>
                </a:lnTo>
                <a:close/>
              </a:path>
              <a:path w="977900" h="292735">
                <a:moveTo>
                  <a:pt x="227600" y="18562"/>
                </a:moveTo>
                <a:lnTo>
                  <a:pt x="219395" y="18562"/>
                </a:lnTo>
                <a:lnTo>
                  <a:pt x="215920" y="18684"/>
                </a:lnTo>
                <a:lnTo>
                  <a:pt x="201579" y="198575"/>
                </a:lnTo>
                <a:lnTo>
                  <a:pt x="199591" y="210944"/>
                </a:lnTo>
                <a:lnTo>
                  <a:pt x="173187" y="249370"/>
                </a:lnTo>
                <a:lnTo>
                  <a:pt x="133856" y="261342"/>
                </a:lnTo>
                <a:lnTo>
                  <a:pt x="118975" y="261832"/>
                </a:lnTo>
                <a:lnTo>
                  <a:pt x="215234" y="261832"/>
                </a:lnTo>
                <a:lnTo>
                  <a:pt x="238580" y="227257"/>
                </a:lnTo>
                <a:lnTo>
                  <a:pt x="244934" y="189250"/>
                </a:lnTo>
                <a:lnTo>
                  <a:pt x="244934" y="24018"/>
                </a:lnTo>
                <a:lnTo>
                  <a:pt x="230992" y="18684"/>
                </a:lnTo>
                <a:lnTo>
                  <a:pt x="227600" y="18562"/>
                </a:lnTo>
                <a:close/>
              </a:path>
              <a:path w="977900" h="292735">
                <a:moveTo>
                  <a:pt x="317217" y="247162"/>
                </a:moveTo>
                <a:lnTo>
                  <a:pt x="314218" y="247162"/>
                </a:lnTo>
                <a:lnTo>
                  <a:pt x="313157" y="247406"/>
                </a:lnTo>
                <a:lnTo>
                  <a:pt x="312240" y="247802"/>
                </a:lnTo>
                <a:lnTo>
                  <a:pt x="311310" y="248290"/>
                </a:lnTo>
                <a:lnTo>
                  <a:pt x="310609" y="249052"/>
                </a:lnTo>
                <a:lnTo>
                  <a:pt x="310109" y="250210"/>
                </a:lnTo>
                <a:lnTo>
                  <a:pt x="309597" y="251338"/>
                </a:lnTo>
                <a:lnTo>
                  <a:pt x="309179" y="252740"/>
                </a:lnTo>
                <a:lnTo>
                  <a:pt x="308847" y="254660"/>
                </a:lnTo>
                <a:lnTo>
                  <a:pt x="308512" y="256428"/>
                </a:lnTo>
                <a:lnTo>
                  <a:pt x="308378" y="258196"/>
                </a:lnTo>
                <a:lnTo>
                  <a:pt x="308347" y="265572"/>
                </a:lnTo>
                <a:lnTo>
                  <a:pt x="308765" y="268864"/>
                </a:lnTo>
                <a:lnTo>
                  <a:pt x="342887" y="288432"/>
                </a:lnTo>
                <a:lnTo>
                  <a:pt x="384117" y="292311"/>
                </a:lnTo>
                <a:lnTo>
                  <a:pt x="395639" y="291588"/>
                </a:lnTo>
                <a:lnTo>
                  <a:pt x="434035" y="282061"/>
                </a:lnTo>
                <a:lnTo>
                  <a:pt x="456745" y="264932"/>
                </a:lnTo>
                <a:lnTo>
                  <a:pt x="371069" y="264932"/>
                </a:lnTo>
                <a:lnTo>
                  <a:pt x="362782" y="264048"/>
                </a:lnTo>
                <a:lnTo>
                  <a:pt x="323551" y="249935"/>
                </a:lnTo>
                <a:lnTo>
                  <a:pt x="319942" y="248046"/>
                </a:lnTo>
                <a:lnTo>
                  <a:pt x="317217" y="247162"/>
                </a:lnTo>
                <a:close/>
              </a:path>
              <a:path w="977900" h="292735">
                <a:moveTo>
                  <a:pt x="402299" y="87020"/>
                </a:moveTo>
                <a:lnTo>
                  <a:pt x="356928" y="92620"/>
                </a:lnTo>
                <a:lnTo>
                  <a:pt x="322457" y="114696"/>
                </a:lnTo>
                <a:lnTo>
                  <a:pt x="313870" y="135148"/>
                </a:lnTo>
                <a:lnTo>
                  <a:pt x="313870" y="150754"/>
                </a:lnTo>
                <a:lnTo>
                  <a:pt x="315501" y="157886"/>
                </a:lnTo>
                <a:lnTo>
                  <a:pt x="318778" y="163829"/>
                </a:lnTo>
                <a:lnTo>
                  <a:pt x="322039" y="169804"/>
                </a:lnTo>
                <a:lnTo>
                  <a:pt x="356710" y="193060"/>
                </a:lnTo>
                <a:lnTo>
                  <a:pt x="398190" y="207020"/>
                </a:lnTo>
                <a:lnTo>
                  <a:pt x="404228" y="209428"/>
                </a:lnTo>
                <a:lnTo>
                  <a:pt x="427421" y="229758"/>
                </a:lnTo>
                <a:lnTo>
                  <a:pt x="427421" y="240182"/>
                </a:lnTo>
                <a:lnTo>
                  <a:pt x="426290" y="244601"/>
                </a:lnTo>
                <a:lnTo>
                  <a:pt x="424028" y="248290"/>
                </a:lnTo>
                <a:lnTo>
                  <a:pt x="421766" y="252100"/>
                </a:lnTo>
                <a:lnTo>
                  <a:pt x="387476" y="264932"/>
                </a:lnTo>
                <a:lnTo>
                  <a:pt x="456745" y="264932"/>
                </a:lnTo>
                <a:lnTo>
                  <a:pt x="462409" y="257148"/>
                </a:lnTo>
                <a:lnTo>
                  <a:pt x="466886" y="245491"/>
                </a:lnTo>
                <a:lnTo>
                  <a:pt x="468380" y="232409"/>
                </a:lnTo>
                <a:lnTo>
                  <a:pt x="468380" y="224302"/>
                </a:lnTo>
                <a:lnTo>
                  <a:pt x="445172" y="192542"/>
                </a:lnTo>
                <a:lnTo>
                  <a:pt x="410980" y="178186"/>
                </a:lnTo>
                <a:lnTo>
                  <a:pt x="403847" y="175778"/>
                </a:lnTo>
                <a:lnTo>
                  <a:pt x="396858" y="173492"/>
                </a:lnTo>
                <a:lnTo>
                  <a:pt x="383118" y="169163"/>
                </a:lnTo>
                <a:lnTo>
                  <a:pt x="377010" y="166634"/>
                </a:lnTo>
                <a:lnTo>
                  <a:pt x="366296" y="161056"/>
                </a:lnTo>
                <a:lnTo>
                  <a:pt x="361937" y="157886"/>
                </a:lnTo>
                <a:lnTo>
                  <a:pt x="355247" y="150510"/>
                </a:lnTo>
                <a:lnTo>
                  <a:pt x="353567" y="146060"/>
                </a:lnTo>
                <a:lnTo>
                  <a:pt x="353567" y="136794"/>
                </a:lnTo>
                <a:lnTo>
                  <a:pt x="388738" y="113690"/>
                </a:lnTo>
                <a:lnTo>
                  <a:pt x="456818" y="113690"/>
                </a:lnTo>
                <a:lnTo>
                  <a:pt x="456818" y="112288"/>
                </a:lnTo>
                <a:lnTo>
                  <a:pt x="456700" y="110368"/>
                </a:lnTo>
                <a:lnTo>
                  <a:pt x="456437" y="108844"/>
                </a:lnTo>
                <a:lnTo>
                  <a:pt x="456188" y="107320"/>
                </a:lnTo>
                <a:lnTo>
                  <a:pt x="454435" y="102260"/>
                </a:lnTo>
                <a:lnTo>
                  <a:pt x="453853" y="101345"/>
                </a:lnTo>
                <a:lnTo>
                  <a:pt x="452661" y="100340"/>
                </a:lnTo>
                <a:lnTo>
                  <a:pt x="450911" y="99334"/>
                </a:lnTo>
                <a:lnTo>
                  <a:pt x="449150" y="98176"/>
                </a:lnTo>
                <a:lnTo>
                  <a:pt x="430685" y="91439"/>
                </a:lnTo>
                <a:lnTo>
                  <a:pt x="425839" y="90190"/>
                </a:lnTo>
                <a:lnTo>
                  <a:pt x="420386" y="89153"/>
                </a:lnTo>
                <a:lnTo>
                  <a:pt x="414360" y="88270"/>
                </a:lnTo>
                <a:lnTo>
                  <a:pt x="408334" y="87508"/>
                </a:lnTo>
                <a:lnTo>
                  <a:pt x="402299" y="87020"/>
                </a:lnTo>
                <a:close/>
              </a:path>
              <a:path w="977900" h="292735">
                <a:moveTo>
                  <a:pt x="456818" y="113690"/>
                </a:moveTo>
                <a:lnTo>
                  <a:pt x="403643" y="113690"/>
                </a:lnTo>
                <a:lnTo>
                  <a:pt x="410632" y="114452"/>
                </a:lnTo>
                <a:lnTo>
                  <a:pt x="416753" y="115976"/>
                </a:lnTo>
                <a:lnTo>
                  <a:pt x="446602" y="127132"/>
                </a:lnTo>
                <a:lnTo>
                  <a:pt x="448781" y="127894"/>
                </a:lnTo>
                <a:lnTo>
                  <a:pt x="451280" y="127894"/>
                </a:lnTo>
                <a:lnTo>
                  <a:pt x="452210" y="127650"/>
                </a:lnTo>
                <a:lnTo>
                  <a:pt x="453042" y="127253"/>
                </a:lnTo>
                <a:lnTo>
                  <a:pt x="453889" y="126766"/>
                </a:lnTo>
                <a:lnTo>
                  <a:pt x="454603" y="126004"/>
                </a:lnTo>
                <a:lnTo>
                  <a:pt x="455188" y="124846"/>
                </a:lnTo>
                <a:lnTo>
                  <a:pt x="455770" y="123718"/>
                </a:lnTo>
                <a:lnTo>
                  <a:pt x="456188" y="122316"/>
                </a:lnTo>
                <a:lnTo>
                  <a:pt x="456437" y="120548"/>
                </a:lnTo>
                <a:lnTo>
                  <a:pt x="456700" y="118871"/>
                </a:lnTo>
                <a:lnTo>
                  <a:pt x="456790" y="117347"/>
                </a:lnTo>
                <a:lnTo>
                  <a:pt x="456818" y="113690"/>
                </a:lnTo>
                <a:close/>
              </a:path>
              <a:path w="977900" h="292735">
                <a:moveTo>
                  <a:pt x="620990" y="87020"/>
                </a:moveTo>
                <a:lnTo>
                  <a:pt x="571020" y="96162"/>
                </a:lnTo>
                <a:lnTo>
                  <a:pt x="539075" y="117494"/>
                </a:lnTo>
                <a:lnTo>
                  <a:pt x="518945" y="150348"/>
                </a:lnTo>
                <a:lnTo>
                  <a:pt x="512928" y="201821"/>
                </a:lnTo>
                <a:lnTo>
                  <a:pt x="514423" y="214166"/>
                </a:lnTo>
                <a:lnTo>
                  <a:pt x="534658" y="259711"/>
                </a:lnTo>
                <a:lnTo>
                  <a:pt x="565870" y="281877"/>
                </a:lnTo>
                <a:lnTo>
                  <a:pt x="615255" y="291987"/>
                </a:lnTo>
                <a:lnTo>
                  <a:pt x="630719" y="292313"/>
                </a:lnTo>
                <a:lnTo>
                  <a:pt x="643605" y="291720"/>
                </a:lnTo>
                <a:lnTo>
                  <a:pt x="688049" y="284225"/>
                </a:lnTo>
                <a:lnTo>
                  <a:pt x="698467" y="280812"/>
                </a:lnTo>
                <a:lnTo>
                  <a:pt x="702908" y="279166"/>
                </a:lnTo>
                <a:lnTo>
                  <a:pt x="705706" y="277886"/>
                </a:lnTo>
                <a:lnTo>
                  <a:pt x="706587" y="277124"/>
                </a:lnTo>
                <a:lnTo>
                  <a:pt x="707480" y="276362"/>
                </a:lnTo>
                <a:lnTo>
                  <a:pt x="710147" y="271912"/>
                </a:lnTo>
                <a:lnTo>
                  <a:pt x="710397" y="270906"/>
                </a:lnTo>
                <a:lnTo>
                  <a:pt x="710528" y="269747"/>
                </a:lnTo>
                <a:lnTo>
                  <a:pt x="710778" y="268376"/>
                </a:lnTo>
                <a:lnTo>
                  <a:pt x="710909" y="267096"/>
                </a:lnTo>
                <a:lnTo>
                  <a:pt x="711040" y="265572"/>
                </a:lnTo>
                <a:lnTo>
                  <a:pt x="711040" y="264566"/>
                </a:lnTo>
                <a:lnTo>
                  <a:pt x="629433" y="264566"/>
                </a:lnTo>
                <a:lnTo>
                  <a:pt x="616351" y="263969"/>
                </a:lnTo>
                <a:lnTo>
                  <a:pt x="570562" y="244732"/>
                </a:lnTo>
                <a:lnTo>
                  <a:pt x="555485" y="196595"/>
                </a:lnTo>
                <a:lnTo>
                  <a:pt x="708623" y="196595"/>
                </a:lnTo>
                <a:lnTo>
                  <a:pt x="712302" y="195468"/>
                </a:lnTo>
                <a:lnTo>
                  <a:pt x="718910" y="190896"/>
                </a:lnTo>
                <a:lnTo>
                  <a:pt x="720565" y="187086"/>
                </a:lnTo>
                <a:lnTo>
                  <a:pt x="720565" y="181752"/>
                </a:lnTo>
                <a:lnTo>
                  <a:pt x="720431" y="171602"/>
                </a:lnTo>
                <a:lnTo>
                  <a:pt x="555485" y="171602"/>
                </a:lnTo>
                <a:lnTo>
                  <a:pt x="555830" y="163982"/>
                </a:lnTo>
                <a:lnTo>
                  <a:pt x="573657" y="130028"/>
                </a:lnTo>
                <a:lnTo>
                  <a:pt x="622238" y="113859"/>
                </a:lnTo>
                <a:lnTo>
                  <a:pt x="697459" y="113859"/>
                </a:lnTo>
                <a:lnTo>
                  <a:pt x="694354" y="110404"/>
                </a:lnTo>
                <a:lnTo>
                  <a:pt x="659742" y="91901"/>
                </a:lnTo>
                <a:lnTo>
                  <a:pt x="635103" y="87567"/>
                </a:lnTo>
                <a:lnTo>
                  <a:pt x="620990" y="87020"/>
                </a:lnTo>
                <a:close/>
              </a:path>
              <a:path w="977900" h="292735">
                <a:moveTo>
                  <a:pt x="705325" y="250454"/>
                </a:moveTo>
                <a:lnTo>
                  <a:pt x="702146" y="250454"/>
                </a:lnTo>
                <a:lnTo>
                  <a:pt x="699229" y="251216"/>
                </a:lnTo>
                <a:lnTo>
                  <a:pt x="695157" y="252618"/>
                </a:lnTo>
                <a:lnTo>
                  <a:pt x="691228" y="254020"/>
                </a:lnTo>
                <a:lnTo>
                  <a:pt x="686144" y="255666"/>
                </a:lnTo>
                <a:lnTo>
                  <a:pt x="642967" y="264133"/>
                </a:lnTo>
                <a:lnTo>
                  <a:pt x="629433" y="264566"/>
                </a:lnTo>
                <a:lnTo>
                  <a:pt x="711040" y="264566"/>
                </a:lnTo>
                <a:lnTo>
                  <a:pt x="711040" y="261244"/>
                </a:lnTo>
                <a:lnTo>
                  <a:pt x="710909" y="259079"/>
                </a:lnTo>
                <a:lnTo>
                  <a:pt x="710397" y="255666"/>
                </a:lnTo>
                <a:lnTo>
                  <a:pt x="710016" y="254264"/>
                </a:lnTo>
                <a:lnTo>
                  <a:pt x="709516" y="253380"/>
                </a:lnTo>
                <a:lnTo>
                  <a:pt x="709004" y="252374"/>
                </a:lnTo>
                <a:lnTo>
                  <a:pt x="708242" y="251612"/>
                </a:lnTo>
                <a:lnTo>
                  <a:pt x="707349" y="251216"/>
                </a:lnTo>
                <a:lnTo>
                  <a:pt x="706468" y="250697"/>
                </a:lnTo>
                <a:lnTo>
                  <a:pt x="705325" y="250454"/>
                </a:lnTo>
                <a:close/>
              </a:path>
              <a:path w="977900" h="292735">
                <a:moveTo>
                  <a:pt x="697459" y="113859"/>
                </a:moveTo>
                <a:lnTo>
                  <a:pt x="622238" y="113859"/>
                </a:lnTo>
                <a:lnTo>
                  <a:pt x="635351" y="115232"/>
                </a:lnTo>
                <a:lnTo>
                  <a:pt x="647230" y="118814"/>
                </a:lnTo>
                <a:lnTo>
                  <a:pt x="677941" y="157313"/>
                </a:lnTo>
                <a:lnTo>
                  <a:pt x="678774" y="171602"/>
                </a:lnTo>
                <a:lnTo>
                  <a:pt x="720431" y="171602"/>
                </a:lnTo>
                <a:lnTo>
                  <a:pt x="710649" y="131421"/>
                </a:lnTo>
                <a:lnTo>
                  <a:pt x="703914" y="121043"/>
                </a:lnTo>
                <a:lnTo>
                  <a:pt x="697459" y="113859"/>
                </a:lnTo>
                <a:close/>
              </a:path>
              <a:path w="977900" h="292735">
                <a:moveTo>
                  <a:pt x="866417" y="87020"/>
                </a:moveTo>
                <a:lnTo>
                  <a:pt x="816802" y="98076"/>
                </a:lnTo>
                <a:lnTo>
                  <a:pt x="786665" y="125197"/>
                </a:lnTo>
                <a:lnTo>
                  <a:pt x="770888" y="170038"/>
                </a:lnTo>
                <a:lnTo>
                  <a:pt x="769489" y="198995"/>
                </a:lnTo>
                <a:lnTo>
                  <a:pt x="770515" y="210486"/>
                </a:lnTo>
                <a:lnTo>
                  <a:pt x="780909" y="247371"/>
                </a:lnTo>
                <a:lnTo>
                  <a:pt x="808111" y="278508"/>
                </a:lnTo>
                <a:lnTo>
                  <a:pt x="854239" y="291702"/>
                </a:lnTo>
                <a:lnTo>
                  <a:pt x="871364" y="291893"/>
                </a:lnTo>
                <a:lnTo>
                  <a:pt x="883085" y="289997"/>
                </a:lnTo>
                <a:lnTo>
                  <a:pt x="919632" y="274475"/>
                </a:lnTo>
                <a:lnTo>
                  <a:pt x="934883" y="263164"/>
                </a:lnTo>
                <a:lnTo>
                  <a:pt x="874108" y="263164"/>
                </a:lnTo>
                <a:lnTo>
                  <a:pt x="864354" y="263051"/>
                </a:lnTo>
                <a:lnTo>
                  <a:pt x="822611" y="237431"/>
                </a:lnTo>
                <a:lnTo>
                  <a:pt x="812780" y="200581"/>
                </a:lnTo>
                <a:lnTo>
                  <a:pt x="812259" y="187380"/>
                </a:lnTo>
                <a:lnTo>
                  <a:pt x="813091" y="174701"/>
                </a:lnTo>
                <a:lnTo>
                  <a:pt x="815434" y="162184"/>
                </a:lnTo>
                <a:lnTo>
                  <a:pt x="817458" y="153558"/>
                </a:lnTo>
                <a:lnTo>
                  <a:pt x="820887" y="145938"/>
                </a:lnTo>
                <a:lnTo>
                  <a:pt x="825459" y="139202"/>
                </a:lnTo>
                <a:lnTo>
                  <a:pt x="830031" y="132344"/>
                </a:lnTo>
                <a:lnTo>
                  <a:pt x="977359" y="117427"/>
                </a:lnTo>
                <a:lnTo>
                  <a:pt x="977359" y="109020"/>
                </a:lnTo>
                <a:lnTo>
                  <a:pt x="927763" y="109020"/>
                </a:lnTo>
                <a:lnTo>
                  <a:pt x="918410" y="102773"/>
                </a:lnTo>
                <a:lnTo>
                  <a:pt x="906918" y="96670"/>
                </a:lnTo>
                <a:lnTo>
                  <a:pt x="892209" y="90360"/>
                </a:lnTo>
                <a:lnTo>
                  <a:pt x="879811" y="87855"/>
                </a:lnTo>
                <a:lnTo>
                  <a:pt x="866417" y="87020"/>
                </a:lnTo>
                <a:close/>
              </a:path>
              <a:path w="977900" h="292735">
                <a:moveTo>
                  <a:pt x="977359" y="258592"/>
                </a:moveTo>
                <a:lnTo>
                  <a:pt x="940402" y="258592"/>
                </a:lnTo>
                <a:lnTo>
                  <a:pt x="940402" y="284378"/>
                </a:lnTo>
                <a:lnTo>
                  <a:pt x="955761" y="289712"/>
                </a:lnTo>
                <a:lnTo>
                  <a:pt x="962619" y="289712"/>
                </a:lnTo>
                <a:lnTo>
                  <a:pt x="977359" y="284378"/>
                </a:lnTo>
                <a:lnTo>
                  <a:pt x="977359" y="258592"/>
                </a:lnTo>
                <a:close/>
              </a:path>
              <a:path w="977900" h="292735">
                <a:moveTo>
                  <a:pt x="977359" y="117427"/>
                </a:moveTo>
                <a:lnTo>
                  <a:pt x="881061" y="117427"/>
                </a:lnTo>
                <a:lnTo>
                  <a:pt x="892982" y="120884"/>
                </a:lnTo>
                <a:lnTo>
                  <a:pt x="905825" y="127233"/>
                </a:lnTo>
                <a:lnTo>
                  <a:pt x="915564" y="133903"/>
                </a:lnTo>
                <a:lnTo>
                  <a:pt x="925473" y="142097"/>
                </a:lnTo>
                <a:lnTo>
                  <a:pt x="935568" y="151790"/>
                </a:lnTo>
                <a:lnTo>
                  <a:pt x="935568" y="226588"/>
                </a:lnTo>
                <a:lnTo>
                  <a:pt x="905600" y="252100"/>
                </a:lnTo>
                <a:lnTo>
                  <a:pt x="900135" y="255026"/>
                </a:lnTo>
                <a:lnTo>
                  <a:pt x="894801" y="257952"/>
                </a:lnTo>
                <a:lnTo>
                  <a:pt x="889598" y="259994"/>
                </a:lnTo>
                <a:lnTo>
                  <a:pt x="879442" y="262524"/>
                </a:lnTo>
                <a:lnTo>
                  <a:pt x="874108" y="263164"/>
                </a:lnTo>
                <a:lnTo>
                  <a:pt x="934883" y="263164"/>
                </a:lnTo>
                <a:lnTo>
                  <a:pt x="940402" y="258592"/>
                </a:lnTo>
                <a:lnTo>
                  <a:pt x="977359" y="258592"/>
                </a:lnTo>
                <a:lnTo>
                  <a:pt x="977359" y="117427"/>
                </a:lnTo>
                <a:close/>
              </a:path>
              <a:path w="977900" h="292735">
                <a:moveTo>
                  <a:pt x="960464" y="0"/>
                </a:moveTo>
                <a:lnTo>
                  <a:pt x="952213" y="0"/>
                </a:lnTo>
                <a:lnTo>
                  <a:pt x="946236" y="518"/>
                </a:lnTo>
                <a:lnTo>
                  <a:pt x="943700" y="914"/>
                </a:lnTo>
                <a:lnTo>
                  <a:pt x="941545" y="1280"/>
                </a:lnTo>
                <a:lnTo>
                  <a:pt x="939890" y="1798"/>
                </a:lnTo>
                <a:lnTo>
                  <a:pt x="938235" y="2285"/>
                </a:lnTo>
                <a:lnTo>
                  <a:pt x="937092" y="2926"/>
                </a:lnTo>
                <a:lnTo>
                  <a:pt x="936461" y="3962"/>
                </a:lnTo>
                <a:lnTo>
                  <a:pt x="935949" y="4846"/>
                </a:lnTo>
                <a:lnTo>
                  <a:pt x="935568" y="5730"/>
                </a:lnTo>
                <a:lnTo>
                  <a:pt x="935568" y="6736"/>
                </a:lnTo>
                <a:lnTo>
                  <a:pt x="927763" y="109020"/>
                </a:lnTo>
                <a:lnTo>
                  <a:pt x="977359" y="109020"/>
                </a:lnTo>
                <a:lnTo>
                  <a:pt x="977359" y="5730"/>
                </a:lnTo>
                <a:lnTo>
                  <a:pt x="976978" y="4846"/>
                </a:lnTo>
                <a:lnTo>
                  <a:pt x="976216" y="3962"/>
                </a:lnTo>
                <a:lnTo>
                  <a:pt x="975454" y="2926"/>
                </a:lnTo>
                <a:lnTo>
                  <a:pt x="974311" y="2285"/>
                </a:lnTo>
                <a:lnTo>
                  <a:pt x="972787" y="1798"/>
                </a:lnTo>
                <a:lnTo>
                  <a:pt x="971263" y="1280"/>
                </a:lnTo>
                <a:lnTo>
                  <a:pt x="969227" y="914"/>
                </a:lnTo>
                <a:lnTo>
                  <a:pt x="966560" y="518"/>
                </a:lnTo>
                <a:lnTo>
                  <a:pt x="963893" y="274"/>
                </a:lnTo>
                <a:lnTo>
                  <a:pt x="960464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7151" y="28265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530" y="0"/>
                </a:moveTo>
                <a:lnTo>
                  <a:pt x="37149" y="0"/>
                </a:lnTo>
                <a:lnTo>
                  <a:pt x="31683" y="1036"/>
                </a:lnTo>
                <a:lnTo>
                  <a:pt x="3264" y="26426"/>
                </a:lnTo>
                <a:lnTo>
                  <a:pt x="1097" y="31638"/>
                </a:lnTo>
                <a:lnTo>
                  <a:pt x="0" y="37094"/>
                </a:lnTo>
                <a:lnTo>
                  <a:pt x="0" y="343540"/>
                </a:lnTo>
                <a:lnTo>
                  <a:pt x="12551" y="368045"/>
                </a:lnTo>
                <a:lnTo>
                  <a:pt x="16562" y="372130"/>
                </a:lnTo>
                <a:lnTo>
                  <a:pt x="21192" y="375178"/>
                </a:lnTo>
                <a:lnTo>
                  <a:pt x="26444" y="377311"/>
                </a:lnTo>
                <a:lnTo>
                  <a:pt x="31683" y="379597"/>
                </a:lnTo>
                <a:lnTo>
                  <a:pt x="37149" y="380634"/>
                </a:lnTo>
                <a:lnTo>
                  <a:pt x="343530" y="380634"/>
                </a:lnTo>
                <a:lnTo>
                  <a:pt x="348995" y="379597"/>
                </a:lnTo>
                <a:lnTo>
                  <a:pt x="354259" y="377311"/>
                </a:lnTo>
                <a:lnTo>
                  <a:pt x="359499" y="375178"/>
                </a:lnTo>
                <a:lnTo>
                  <a:pt x="364129" y="372130"/>
                </a:lnTo>
                <a:lnTo>
                  <a:pt x="368152" y="368045"/>
                </a:lnTo>
                <a:lnTo>
                  <a:pt x="372166" y="364114"/>
                </a:lnTo>
                <a:lnTo>
                  <a:pt x="375263" y="359420"/>
                </a:lnTo>
                <a:lnTo>
                  <a:pt x="377427" y="354208"/>
                </a:lnTo>
                <a:lnTo>
                  <a:pt x="379607" y="348995"/>
                </a:lnTo>
                <a:lnTo>
                  <a:pt x="380679" y="343540"/>
                </a:lnTo>
                <a:lnTo>
                  <a:pt x="380679" y="37094"/>
                </a:lnTo>
                <a:lnTo>
                  <a:pt x="379607" y="31638"/>
                </a:lnTo>
                <a:lnTo>
                  <a:pt x="377427" y="26426"/>
                </a:lnTo>
                <a:lnTo>
                  <a:pt x="375263" y="21092"/>
                </a:lnTo>
                <a:lnTo>
                  <a:pt x="348995" y="1036"/>
                </a:lnTo>
                <a:lnTo>
                  <a:pt x="34353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0955" y="2837688"/>
            <a:ext cx="117347" cy="463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5659" y="2918063"/>
            <a:ext cx="64135" cy="162560"/>
          </a:xfrm>
          <a:custGeom>
            <a:avLst/>
            <a:gdLst/>
            <a:ahLst/>
            <a:cxnLst/>
            <a:rect l="l" t="t" r="r" b="b"/>
            <a:pathLst>
              <a:path w="64134" h="162560">
                <a:moveTo>
                  <a:pt x="61045" y="144779"/>
                </a:moveTo>
                <a:lnTo>
                  <a:pt x="3014" y="144779"/>
                </a:lnTo>
                <a:lnTo>
                  <a:pt x="2609" y="144932"/>
                </a:lnTo>
                <a:lnTo>
                  <a:pt x="417" y="152034"/>
                </a:lnTo>
                <a:lnTo>
                  <a:pt x="417" y="155082"/>
                </a:lnTo>
                <a:lnTo>
                  <a:pt x="1405" y="160019"/>
                </a:lnTo>
                <a:lnTo>
                  <a:pt x="1703" y="160781"/>
                </a:lnTo>
                <a:lnTo>
                  <a:pt x="2023" y="161178"/>
                </a:lnTo>
                <a:lnTo>
                  <a:pt x="2371" y="161543"/>
                </a:lnTo>
                <a:lnTo>
                  <a:pt x="2703" y="161818"/>
                </a:lnTo>
                <a:lnTo>
                  <a:pt x="3072" y="161940"/>
                </a:lnTo>
                <a:lnTo>
                  <a:pt x="60984" y="161940"/>
                </a:lnTo>
                <a:lnTo>
                  <a:pt x="62700" y="160019"/>
                </a:lnTo>
                <a:lnTo>
                  <a:pt x="62983" y="159410"/>
                </a:lnTo>
                <a:lnTo>
                  <a:pt x="63212" y="158495"/>
                </a:lnTo>
                <a:lnTo>
                  <a:pt x="63556" y="156362"/>
                </a:lnTo>
                <a:lnTo>
                  <a:pt x="63626" y="155082"/>
                </a:lnTo>
                <a:lnTo>
                  <a:pt x="63626" y="152034"/>
                </a:lnTo>
                <a:lnTo>
                  <a:pt x="61459" y="144932"/>
                </a:lnTo>
                <a:lnTo>
                  <a:pt x="61045" y="144779"/>
                </a:lnTo>
                <a:close/>
              </a:path>
              <a:path w="64134" h="162560">
                <a:moveTo>
                  <a:pt x="40815" y="22494"/>
                </a:moveTo>
                <a:lnTo>
                  <a:pt x="26276" y="22494"/>
                </a:lnTo>
                <a:lnTo>
                  <a:pt x="26276" y="144779"/>
                </a:lnTo>
                <a:lnTo>
                  <a:pt x="40815" y="144779"/>
                </a:lnTo>
                <a:lnTo>
                  <a:pt x="40815" y="22494"/>
                </a:lnTo>
                <a:close/>
              </a:path>
              <a:path w="64134" h="162560">
                <a:moveTo>
                  <a:pt x="35408" y="0"/>
                </a:moveTo>
                <a:lnTo>
                  <a:pt x="31528" y="0"/>
                </a:lnTo>
                <a:lnTo>
                  <a:pt x="30836" y="152"/>
                </a:lnTo>
                <a:lnTo>
                  <a:pt x="30254" y="274"/>
                </a:lnTo>
                <a:lnTo>
                  <a:pt x="29242" y="518"/>
                </a:lnTo>
                <a:lnTo>
                  <a:pt x="28812" y="761"/>
                </a:lnTo>
                <a:lnTo>
                  <a:pt x="28480" y="914"/>
                </a:lnTo>
                <a:lnTo>
                  <a:pt x="28148" y="1036"/>
                </a:lnTo>
                <a:lnTo>
                  <a:pt x="27849" y="1280"/>
                </a:lnTo>
                <a:lnTo>
                  <a:pt x="27636" y="1523"/>
                </a:lnTo>
                <a:lnTo>
                  <a:pt x="1941" y="25786"/>
                </a:lnTo>
                <a:lnTo>
                  <a:pt x="512" y="28468"/>
                </a:lnTo>
                <a:lnTo>
                  <a:pt x="335" y="29108"/>
                </a:lnTo>
                <a:lnTo>
                  <a:pt x="204" y="29992"/>
                </a:lnTo>
                <a:lnTo>
                  <a:pt x="131" y="30998"/>
                </a:lnTo>
                <a:lnTo>
                  <a:pt x="36" y="31882"/>
                </a:lnTo>
                <a:lnTo>
                  <a:pt x="0" y="33162"/>
                </a:lnTo>
                <a:lnTo>
                  <a:pt x="0" y="36454"/>
                </a:lnTo>
                <a:lnTo>
                  <a:pt x="1024" y="41909"/>
                </a:lnTo>
                <a:lnTo>
                  <a:pt x="1417" y="42428"/>
                </a:lnTo>
                <a:lnTo>
                  <a:pt x="1929" y="42671"/>
                </a:lnTo>
                <a:lnTo>
                  <a:pt x="2584" y="42550"/>
                </a:lnTo>
                <a:lnTo>
                  <a:pt x="3227" y="42306"/>
                </a:lnTo>
                <a:lnTo>
                  <a:pt x="4084" y="41788"/>
                </a:lnTo>
                <a:lnTo>
                  <a:pt x="5157" y="41026"/>
                </a:lnTo>
                <a:lnTo>
                  <a:pt x="26276" y="22494"/>
                </a:lnTo>
                <a:lnTo>
                  <a:pt x="40815" y="22494"/>
                </a:lnTo>
                <a:lnTo>
                  <a:pt x="40815" y="2926"/>
                </a:lnTo>
                <a:lnTo>
                  <a:pt x="40733" y="2560"/>
                </a:lnTo>
                <a:lnTo>
                  <a:pt x="38325" y="396"/>
                </a:lnTo>
                <a:lnTo>
                  <a:pt x="35408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9388" y="2871216"/>
            <a:ext cx="3599688" cy="3855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1556" y="2928244"/>
            <a:ext cx="898196" cy="1492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5264" y="2935223"/>
            <a:ext cx="891530" cy="1788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8235" y="2928244"/>
            <a:ext cx="763798" cy="1492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9388" y="3284220"/>
            <a:ext cx="3369564" cy="266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5545" y="3328660"/>
            <a:ext cx="539721" cy="1187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6513" y="3328934"/>
            <a:ext cx="383285" cy="147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24230" y="3334115"/>
            <a:ext cx="278130" cy="113664"/>
          </a:xfrm>
          <a:custGeom>
            <a:avLst/>
            <a:gdLst/>
            <a:ahLst/>
            <a:cxnLst/>
            <a:rect l="l" t="t" r="r" b="b"/>
            <a:pathLst>
              <a:path w="278130" h="113664">
                <a:moveTo>
                  <a:pt x="30729" y="43190"/>
                </a:moveTo>
                <a:lnTo>
                  <a:pt x="15108" y="43190"/>
                </a:lnTo>
                <a:lnTo>
                  <a:pt x="15108" y="91836"/>
                </a:lnTo>
                <a:lnTo>
                  <a:pt x="35682" y="113041"/>
                </a:lnTo>
                <a:lnTo>
                  <a:pt x="42921" y="113041"/>
                </a:lnTo>
                <a:lnTo>
                  <a:pt x="44445" y="112791"/>
                </a:lnTo>
                <a:lnTo>
                  <a:pt x="45838" y="112660"/>
                </a:lnTo>
                <a:lnTo>
                  <a:pt x="47243" y="112410"/>
                </a:lnTo>
                <a:lnTo>
                  <a:pt x="48505" y="112160"/>
                </a:lnTo>
                <a:lnTo>
                  <a:pt x="49910" y="111898"/>
                </a:lnTo>
                <a:lnTo>
                  <a:pt x="51053" y="111648"/>
                </a:lnTo>
                <a:lnTo>
                  <a:pt x="53077" y="110886"/>
                </a:lnTo>
                <a:lnTo>
                  <a:pt x="53839" y="110374"/>
                </a:lnTo>
                <a:lnTo>
                  <a:pt x="54351" y="109874"/>
                </a:lnTo>
                <a:lnTo>
                  <a:pt x="54863" y="109493"/>
                </a:lnTo>
                <a:lnTo>
                  <a:pt x="55244" y="108731"/>
                </a:lnTo>
                <a:lnTo>
                  <a:pt x="55744" y="106945"/>
                </a:lnTo>
                <a:lnTo>
                  <a:pt x="55875" y="105683"/>
                </a:lnTo>
                <a:lnTo>
                  <a:pt x="55875" y="103016"/>
                </a:lnTo>
                <a:lnTo>
                  <a:pt x="55744" y="102123"/>
                </a:lnTo>
                <a:lnTo>
                  <a:pt x="55625" y="101492"/>
                </a:lnTo>
                <a:lnTo>
                  <a:pt x="55572" y="101230"/>
                </a:lnTo>
                <a:lnTo>
                  <a:pt x="38218" y="101230"/>
                </a:lnTo>
                <a:lnTo>
                  <a:pt x="35051" y="99837"/>
                </a:lnTo>
                <a:lnTo>
                  <a:pt x="33396" y="97170"/>
                </a:lnTo>
                <a:lnTo>
                  <a:pt x="31622" y="94503"/>
                </a:lnTo>
                <a:lnTo>
                  <a:pt x="30729" y="90562"/>
                </a:lnTo>
                <a:lnTo>
                  <a:pt x="30729" y="43190"/>
                </a:lnTo>
                <a:close/>
              </a:path>
              <a:path w="278130" h="113664">
                <a:moveTo>
                  <a:pt x="87629" y="31638"/>
                </a:moveTo>
                <a:lnTo>
                  <a:pt x="2666" y="31638"/>
                </a:lnTo>
                <a:lnTo>
                  <a:pt x="2285" y="31760"/>
                </a:lnTo>
                <a:lnTo>
                  <a:pt x="1773" y="32003"/>
                </a:lnTo>
                <a:lnTo>
                  <a:pt x="1392" y="32156"/>
                </a:lnTo>
                <a:lnTo>
                  <a:pt x="1011" y="32522"/>
                </a:lnTo>
                <a:lnTo>
                  <a:pt x="761" y="33040"/>
                </a:lnTo>
                <a:lnTo>
                  <a:pt x="499" y="33406"/>
                </a:lnTo>
                <a:lnTo>
                  <a:pt x="380" y="34046"/>
                </a:lnTo>
                <a:lnTo>
                  <a:pt x="249" y="34808"/>
                </a:lnTo>
                <a:lnTo>
                  <a:pt x="0" y="35570"/>
                </a:lnTo>
                <a:lnTo>
                  <a:pt x="0" y="39502"/>
                </a:lnTo>
                <a:lnTo>
                  <a:pt x="249" y="40904"/>
                </a:lnTo>
                <a:lnTo>
                  <a:pt x="761" y="41788"/>
                </a:lnTo>
                <a:lnTo>
                  <a:pt x="1392" y="42824"/>
                </a:lnTo>
                <a:lnTo>
                  <a:pt x="2154" y="43190"/>
                </a:lnTo>
                <a:lnTo>
                  <a:pt x="74925" y="43190"/>
                </a:lnTo>
                <a:lnTo>
                  <a:pt x="74925" y="109993"/>
                </a:lnTo>
                <a:lnTo>
                  <a:pt x="75056" y="110374"/>
                </a:lnTo>
                <a:lnTo>
                  <a:pt x="75306" y="110636"/>
                </a:lnTo>
                <a:lnTo>
                  <a:pt x="75556" y="111017"/>
                </a:lnTo>
                <a:lnTo>
                  <a:pt x="75937" y="111267"/>
                </a:lnTo>
                <a:lnTo>
                  <a:pt x="76580" y="111517"/>
                </a:lnTo>
                <a:lnTo>
                  <a:pt x="77211" y="111648"/>
                </a:lnTo>
                <a:lnTo>
                  <a:pt x="77973" y="111898"/>
                </a:lnTo>
                <a:lnTo>
                  <a:pt x="80009" y="112160"/>
                </a:lnTo>
                <a:lnTo>
                  <a:pt x="85593" y="112160"/>
                </a:lnTo>
                <a:lnTo>
                  <a:pt x="87629" y="111898"/>
                </a:lnTo>
                <a:lnTo>
                  <a:pt x="88391" y="111648"/>
                </a:lnTo>
                <a:lnTo>
                  <a:pt x="89022" y="111517"/>
                </a:lnTo>
                <a:lnTo>
                  <a:pt x="89653" y="111267"/>
                </a:lnTo>
                <a:lnTo>
                  <a:pt x="90034" y="111017"/>
                </a:lnTo>
                <a:lnTo>
                  <a:pt x="90296" y="110636"/>
                </a:lnTo>
                <a:lnTo>
                  <a:pt x="90546" y="110374"/>
                </a:lnTo>
                <a:lnTo>
                  <a:pt x="90677" y="109993"/>
                </a:lnTo>
                <a:lnTo>
                  <a:pt x="90677" y="34686"/>
                </a:lnTo>
                <a:lnTo>
                  <a:pt x="90296" y="33527"/>
                </a:lnTo>
                <a:lnTo>
                  <a:pt x="89653" y="32765"/>
                </a:lnTo>
                <a:lnTo>
                  <a:pt x="88891" y="32003"/>
                </a:lnTo>
                <a:lnTo>
                  <a:pt x="87629" y="31638"/>
                </a:lnTo>
                <a:close/>
              </a:path>
              <a:path w="278130" h="113664">
                <a:moveTo>
                  <a:pt x="53970" y="98825"/>
                </a:moveTo>
                <a:lnTo>
                  <a:pt x="53077" y="98825"/>
                </a:lnTo>
                <a:lnTo>
                  <a:pt x="52577" y="98944"/>
                </a:lnTo>
                <a:lnTo>
                  <a:pt x="51934" y="99206"/>
                </a:lnTo>
                <a:lnTo>
                  <a:pt x="51303" y="99456"/>
                </a:lnTo>
                <a:lnTo>
                  <a:pt x="50541" y="99706"/>
                </a:lnTo>
                <a:lnTo>
                  <a:pt x="49648" y="100087"/>
                </a:lnTo>
                <a:lnTo>
                  <a:pt x="48767" y="100349"/>
                </a:lnTo>
                <a:lnTo>
                  <a:pt x="47743" y="100599"/>
                </a:lnTo>
                <a:lnTo>
                  <a:pt x="46600" y="100849"/>
                </a:lnTo>
                <a:lnTo>
                  <a:pt x="45457" y="101111"/>
                </a:lnTo>
                <a:lnTo>
                  <a:pt x="44195" y="101230"/>
                </a:lnTo>
                <a:lnTo>
                  <a:pt x="55572" y="101230"/>
                </a:lnTo>
                <a:lnTo>
                  <a:pt x="54220" y="98944"/>
                </a:lnTo>
                <a:lnTo>
                  <a:pt x="53970" y="98825"/>
                </a:lnTo>
                <a:close/>
              </a:path>
              <a:path w="278130" h="113664">
                <a:moveTo>
                  <a:pt x="24383" y="10942"/>
                </a:moveTo>
                <a:lnTo>
                  <a:pt x="21335" y="10942"/>
                </a:lnTo>
                <a:lnTo>
                  <a:pt x="20061" y="11064"/>
                </a:lnTo>
                <a:lnTo>
                  <a:pt x="18025" y="11308"/>
                </a:lnTo>
                <a:lnTo>
                  <a:pt x="17263" y="11429"/>
                </a:lnTo>
                <a:lnTo>
                  <a:pt x="16632" y="11704"/>
                </a:lnTo>
                <a:lnTo>
                  <a:pt x="16001" y="11948"/>
                </a:lnTo>
                <a:lnTo>
                  <a:pt x="15620" y="12191"/>
                </a:lnTo>
                <a:lnTo>
                  <a:pt x="15358" y="12588"/>
                </a:lnTo>
                <a:lnTo>
                  <a:pt x="15108" y="13350"/>
                </a:lnTo>
                <a:lnTo>
                  <a:pt x="15108" y="31638"/>
                </a:lnTo>
                <a:lnTo>
                  <a:pt x="30729" y="31638"/>
                </a:lnTo>
                <a:lnTo>
                  <a:pt x="30729" y="13350"/>
                </a:lnTo>
                <a:lnTo>
                  <a:pt x="30598" y="12953"/>
                </a:lnTo>
                <a:lnTo>
                  <a:pt x="30348" y="12588"/>
                </a:lnTo>
                <a:lnTo>
                  <a:pt x="30098" y="12191"/>
                </a:lnTo>
                <a:lnTo>
                  <a:pt x="29717" y="11948"/>
                </a:lnTo>
                <a:lnTo>
                  <a:pt x="29074" y="11704"/>
                </a:lnTo>
                <a:lnTo>
                  <a:pt x="28574" y="11429"/>
                </a:lnTo>
                <a:lnTo>
                  <a:pt x="27812" y="11308"/>
                </a:lnTo>
                <a:lnTo>
                  <a:pt x="25776" y="11064"/>
                </a:lnTo>
                <a:lnTo>
                  <a:pt x="24383" y="10942"/>
                </a:lnTo>
                <a:close/>
              </a:path>
              <a:path w="278130" h="113664">
                <a:moveTo>
                  <a:pt x="86605" y="0"/>
                </a:moveTo>
                <a:lnTo>
                  <a:pt x="79116" y="0"/>
                </a:lnTo>
                <a:lnTo>
                  <a:pt x="76580" y="640"/>
                </a:lnTo>
                <a:lnTo>
                  <a:pt x="75175" y="1798"/>
                </a:lnTo>
                <a:lnTo>
                  <a:pt x="73782" y="3047"/>
                </a:lnTo>
                <a:lnTo>
                  <a:pt x="73151" y="5212"/>
                </a:lnTo>
                <a:lnTo>
                  <a:pt x="73151" y="11704"/>
                </a:lnTo>
                <a:lnTo>
                  <a:pt x="73782" y="13868"/>
                </a:lnTo>
                <a:lnTo>
                  <a:pt x="75175" y="14996"/>
                </a:lnTo>
                <a:lnTo>
                  <a:pt x="76580" y="16154"/>
                </a:lnTo>
                <a:lnTo>
                  <a:pt x="78985" y="16642"/>
                </a:lnTo>
                <a:lnTo>
                  <a:pt x="86486" y="16642"/>
                </a:lnTo>
                <a:lnTo>
                  <a:pt x="89022" y="16154"/>
                </a:lnTo>
                <a:lnTo>
                  <a:pt x="90415" y="14996"/>
                </a:lnTo>
                <a:lnTo>
                  <a:pt x="91820" y="13715"/>
                </a:lnTo>
                <a:lnTo>
                  <a:pt x="92451" y="11582"/>
                </a:lnTo>
                <a:lnTo>
                  <a:pt x="92451" y="5090"/>
                </a:lnTo>
                <a:lnTo>
                  <a:pt x="91820" y="2926"/>
                </a:lnTo>
                <a:lnTo>
                  <a:pt x="90415" y="1798"/>
                </a:lnTo>
                <a:lnTo>
                  <a:pt x="89153" y="640"/>
                </a:lnTo>
                <a:lnTo>
                  <a:pt x="86605" y="0"/>
                </a:lnTo>
                <a:close/>
              </a:path>
              <a:path w="278130" h="113664">
                <a:moveTo>
                  <a:pt x="119252" y="31241"/>
                </a:moveTo>
                <a:lnTo>
                  <a:pt x="113275" y="31241"/>
                </a:lnTo>
                <a:lnTo>
                  <a:pt x="112263" y="31394"/>
                </a:lnTo>
                <a:lnTo>
                  <a:pt x="111370" y="31394"/>
                </a:lnTo>
                <a:lnTo>
                  <a:pt x="110489" y="31516"/>
                </a:lnTo>
                <a:lnTo>
                  <a:pt x="109977" y="31760"/>
                </a:lnTo>
                <a:lnTo>
                  <a:pt x="109346" y="31882"/>
                </a:lnTo>
                <a:lnTo>
                  <a:pt x="108834" y="32156"/>
                </a:lnTo>
                <a:lnTo>
                  <a:pt x="108584" y="32522"/>
                </a:lnTo>
                <a:lnTo>
                  <a:pt x="108322" y="32918"/>
                </a:lnTo>
                <a:lnTo>
                  <a:pt x="108203" y="33284"/>
                </a:lnTo>
                <a:lnTo>
                  <a:pt x="108203" y="33924"/>
                </a:lnTo>
                <a:lnTo>
                  <a:pt x="108322" y="34564"/>
                </a:lnTo>
                <a:lnTo>
                  <a:pt x="108453" y="34930"/>
                </a:lnTo>
                <a:lnTo>
                  <a:pt x="108584" y="35448"/>
                </a:lnTo>
                <a:lnTo>
                  <a:pt x="108703" y="35966"/>
                </a:lnTo>
                <a:lnTo>
                  <a:pt x="108965" y="36575"/>
                </a:lnTo>
                <a:lnTo>
                  <a:pt x="109215" y="37216"/>
                </a:lnTo>
                <a:lnTo>
                  <a:pt x="138302" y="109112"/>
                </a:lnTo>
                <a:lnTo>
                  <a:pt x="138552" y="109743"/>
                </a:lnTo>
                <a:lnTo>
                  <a:pt x="139314" y="110505"/>
                </a:lnTo>
                <a:lnTo>
                  <a:pt x="139826" y="110886"/>
                </a:lnTo>
                <a:lnTo>
                  <a:pt x="140326" y="111267"/>
                </a:lnTo>
                <a:lnTo>
                  <a:pt x="141219" y="111517"/>
                </a:lnTo>
                <a:lnTo>
                  <a:pt x="141981" y="111648"/>
                </a:lnTo>
                <a:lnTo>
                  <a:pt x="142993" y="111898"/>
                </a:lnTo>
                <a:lnTo>
                  <a:pt x="145541" y="112160"/>
                </a:lnTo>
                <a:lnTo>
                  <a:pt x="152518" y="112160"/>
                </a:lnTo>
                <a:lnTo>
                  <a:pt x="155066" y="111898"/>
                </a:lnTo>
                <a:lnTo>
                  <a:pt x="156078" y="111779"/>
                </a:lnTo>
                <a:lnTo>
                  <a:pt x="156971" y="111517"/>
                </a:lnTo>
                <a:lnTo>
                  <a:pt x="157733" y="111398"/>
                </a:lnTo>
                <a:lnTo>
                  <a:pt x="158364" y="111017"/>
                </a:lnTo>
                <a:lnTo>
                  <a:pt x="159126" y="110255"/>
                </a:lnTo>
                <a:lnTo>
                  <a:pt x="159507" y="109743"/>
                </a:lnTo>
                <a:lnTo>
                  <a:pt x="159757" y="109112"/>
                </a:lnTo>
                <a:lnTo>
                  <a:pt x="164557" y="97301"/>
                </a:lnTo>
                <a:lnTo>
                  <a:pt x="149601" y="97301"/>
                </a:lnTo>
                <a:lnTo>
                  <a:pt x="149220" y="96277"/>
                </a:lnTo>
                <a:lnTo>
                  <a:pt x="125086" y="33924"/>
                </a:lnTo>
                <a:lnTo>
                  <a:pt x="124836" y="33406"/>
                </a:lnTo>
                <a:lnTo>
                  <a:pt x="124586" y="33040"/>
                </a:lnTo>
                <a:lnTo>
                  <a:pt x="124324" y="32644"/>
                </a:lnTo>
                <a:lnTo>
                  <a:pt x="123943" y="32400"/>
                </a:lnTo>
                <a:lnTo>
                  <a:pt x="123562" y="32003"/>
                </a:lnTo>
                <a:lnTo>
                  <a:pt x="122931" y="31882"/>
                </a:lnTo>
                <a:lnTo>
                  <a:pt x="122300" y="31638"/>
                </a:lnTo>
                <a:lnTo>
                  <a:pt x="121538" y="31516"/>
                </a:lnTo>
                <a:lnTo>
                  <a:pt x="120395" y="31394"/>
                </a:lnTo>
                <a:lnTo>
                  <a:pt x="119252" y="31241"/>
                </a:lnTo>
                <a:close/>
              </a:path>
              <a:path w="278130" h="113664">
                <a:moveTo>
                  <a:pt x="185034" y="31241"/>
                </a:moveTo>
                <a:lnTo>
                  <a:pt x="179319" y="31241"/>
                </a:lnTo>
                <a:lnTo>
                  <a:pt x="178176" y="31394"/>
                </a:lnTo>
                <a:lnTo>
                  <a:pt x="177164" y="31516"/>
                </a:lnTo>
                <a:lnTo>
                  <a:pt x="176402" y="31638"/>
                </a:lnTo>
                <a:lnTo>
                  <a:pt x="175759" y="31882"/>
                </a:lnTo>
                <a:lnTo>
                  <a:pt x="175128" y="32003"/>
                </a:lnTo>
                <a:lnTo>
                  <a:pt x="174747" y="32400"/>
                </a:lnTo>
                <a:lnTo>
                  <a:pt x="174366" y="32644"/>
                </a:lnTo>
                <a:lnTo>
                  <a:pt x="174116" y="33040"/>
                </a:lnTo>
                <a:lnTo>
                  <a:pt x="173854" y="33406"/>
                </a:lnTo>
                <a:lnTo>
                  <a:pt x="173735" y="33924"/>
                </a:lnTo>
                <a:lnTo>
                  <a:pt x="149851" y="96277"/>
                </a:lnTo>
                <a:lnTo>
                  <a:pt x="149601" y="97301"/>
                </a:lnTo>
                <a:lnTo>
                  <a:pt x="164557" y="97301"/>
                </a:lnTo>
                <a:lnTo>
                  <a:pt x="188975" y="37216"/>
                </a:lnTo>
                <a:lnTo>
                  <a:pt x="189225" y="36454"/>
                </a:lnTo>
                <a:lnTo>
                  <a:pt x="189225" y="36088"/>
                </a:lnTo>
                <a:lnTo>
                  <a:pt x="189356" y="35813"/>
                </a:lnTo>
                <a:lnTo>
                  <a:pt x="189475" y="35448"/>
                </a:lnTo>
                <a:lnTo>
                  <a:pt x="189475" y="35204"/>
                </a:lnTo>
                <a:lnTo>
                  <a:pt x="189606" y="34930"/>
                </a:lnTo>
                <a:lnTo>
                  <a:pt x="189606" y="34442"/>
                </a:lnTo>
                <a:lnTo>
                  <a:pt x="189737" y="34168"/>
                </a:lnTo>
                <a:lnTo>
                  <a:pt x="189737" y="33284"/>
                </a:lnTo>
                <a:lnTo>
                  <a:pt x="186939" y="31394"/>
                </a:lnTo>
                <a:lnTo>
                  <a:pt x="185927" y="31394"/>
                </a:lnTo>
                <a:lnTo>
                  <a:pt x="185034" y="31241"/>
                </a:lnTo>
                <a:close/>
              </a:path>
              <a:path w="278130" h="113664">
                <a:moveTo>
                  <a:pt x="247006" y="30114"/>
                </a:moveTo>
                <a:lnTo>
                  <a:pt x="233933" y="30114"/>
                </a:lnTo>
                <a:lnTo>
                  <a:pt x="228337" y="30998"/>
                </a:lnTo>
                <a:lnTo>
                  <a:pt x="223265" y="33040"/>
                </a:lnTo>
                <a:lnTo>
                  <a:pt x="218181" y="34930"/>
                </a:lnTo>
                <a:lnTo>
                  <a:pt x="199262" y="65547"/>
                </a:lnTo>
                <a:lnTo>
                  <a:pt x="199262" y="78882"/>
                </a:lnTo>
                <a:lnTo>
                  <a:pt x="210180" y="102885"/>
                </a:lnTo>
                <a:lnTo>
                  <a:pt x="213740" y="106314"/>
                </a:lnTo>
                <a:lnTo>
                  <a:pt x="218181" y="108850"/>
                </a:lnTo>
                <a:lnTo>
                  <a:pt x="228718" y="112410"/>
                </a:lnTo>
                <a:lnTo>
                  <a:pt x="234945" y="113303"/>
                </a:lnTo>
                <a:lnTo>
                  <a:pt x="245994" y="113303"/>
                </a:lnTo>
                <a:lnTo>
                  <a:pt x="272914" y="106695"/>
                </a:lnTo>
                <a:lnTo>
                  <a:pt x="273295" y="106445"/>
                </a:lnTo>
                <a:lnTo>
                  <a:pt x="273426" y="106064"/>
                </a:lnTo>
                <a:lnTo>
                  <a:pt x="273676" y="105802"/>
                </a:lnTo>
                <a:lnTo>
                  <a:pt x="273807" y="105421"/>
                </a:lnTo>
                <a:lnTo>
                  <a:pt x="273938" y="104921"/>
                </a:lnTo>
                <a:lnTo>
                  <a:pt x="274057" y="104540"/>
                </a:lnTo>
                <a:lnTo>
                  <a:pt x="274057" y="104028"/>
                </a:lnTo>
                <a:lnTo>
                  <a:pt x="274188" y="103516"/>
                </a:lnTo>
                <a:lnTo>
                  <a:pt x="274215" y="102885"/>
                </a:lnTo>
                <a:lnTo>
                  <a:pt x="274319" y="102373"/>
                </a:lnTo>
                <a:lnTo>
                  <a:pt x="274319" y="101992"/>
                </a:lnTo>
                <a:lnTo>
                  <a:pt x="238243" y="101992"/>
                </a:lnTo>
                <a:lnTo>
                  <a:pt x="233933" y="101361"/>
                </a:lnTo>
                <a:lnTo>
                  <a:pt x="216907" y="85871"/>
                </a:lnTo>
                <a:lnTo>
                  <a:pt x="215895" y="82442"/>
                </a:lnTo>
                <a:lnTo>
                  <a:pt x="215539" y="78882"/>
                </a:lnTo>
                <a:lnTo>
                  <a:pt x="215514" y="74441"/>
                </a:lnTo>
                <a:lnTo>
                  <a:pt x="273426" y="74441"/>
                </a:lnTo>
                <a:lnTo>
                  <a:pt x="274819" y="74060"/>
                </a:lnTo>
                <a:lnTo>
                  <a:pt x="275962" y="73036"/>
                </a:lnTo>
                <a:lnTo>
                  <a:pt x="277236" y="72155"/>
                </a:lnTo>
                <a:lnTo>
                  <a:pt x="277867" y="70631"/>
                </a:lnTo>
                <a:lnTo>
                  <a:pt x="277867" y="64273"/>
                </a:lnTo>
                <a:lnTo>
                  <a:pt x="215514" y="64273"/>
                </a:lnTo>
                <a:lnTo>
                  <a:pt x="215645" y="61225"/>
                </a:lnTo>
                <a:lnTo>
                  <a:pt x="216145" y="58308"/>
                </a:lnTo>
                <a:lnTo>
                  <a:pt x="217288" y="55382"/>
                </a:lnTo>
                <a:lnTo>
                  <a:pt x="218312" y="52577"/>
                </a:lnTo>
                <a:lnTo>
                  <a:pt x="235576" y="40904"/>
                </a:lnTo>
                <a:lnTo>
                  <a:pt x="269220" y="40904"/>
                </a:lnTo>
                <a:lnTo>
                  <a:pt x="268985" y="40660"/>
                </a:lnTo>
                <a:lnTo>
                  <a:pt x="266056" y="37337"/>
                </a:lnTo>
                <a:lnTo>
                  <a:pt x="262127" y="34808"/>
                </a:lnTo>
                <a:lnTo>
                  <a:pt x="252721" y="30998"/>
                </a:lnTo>
                <a:lnTo>
                  <a:pt x="247006" y="30114"/>
                </a:lnTo>
                <a:close/>
              </a:path>
              <a:path w="278130" h="113664">
                <a:moveTo>
                  <a:pt x="272152" y="96277"/>
                </a:moveTo>
                <a:lnTo>
                  <a:pt x="270890" y="96277"/>
                </a:lnTo>
                <a:lnTo>
                  <a:pt x="269747" y="96539"/>
                </a:lnTo>
                <a:lnTo>
                  <a:pt x="268342" y="97170"/>
                </a:lnTo>
                <a:lnTo>
                  <a:pt x="266818" y="97682"/>
                </a:lnTo>
                <a:lnTo>
                  <a:pt x="264913" y="98444"/>
                </a:lnTo>
                <a:lnTo>
                  <a:pt x="262627" y="99075"/>
                </a:lnTo>
                <a:lnTo>
                  <a:pt x="260222" y="99837"/>
                </a:lnTo>
                <a:lnTo>
                  <a:pt x="257555" y="100468"/>
                </a:lnTo>
                <a:lnTo>
                  <a:pt x="254376" y="101111"/>
                </a:lnTo>
                <a:lnTo>
                  <a:pt x="251078" y="101742"/>
                </a:lnTo>
                <a:lnTo>
                  <a:pt x="247518" y="101992"/>
                </a:lnTo>
                <a:lnTo>
                  <a:pt x="274319" y="101992"/>
                </a:lnTo>
                <a:lnTo>
                  <a:pt x="274297" y="100468"/>
                </a:lnTo>
                <a:lnTo>
                  <a:pt x="274188" y="99837"/>
                </a:lnTo>
                <a:lnTo>
                  <a:pt x="274188" y="99075"/>
                </a:lnTo>
                <a:lnTo>
                  <a:pt x="274057" y="98313"/>
                </a:lnTo>
                <a:lnTo>
                  <a:pt x="273938" y="97801"/>
                </a:lnTo>
                <a:lnTo>
                  <a:pt x="273676" y="97420"/>
                </a:lnTo>
                <a:lnTo>
                  <a:pt x="273557" y="97039"/>
                </a:lnTo>
                <a:lnTo>
                  <a:pt x="273176" y="96789"/>
                </a:lnTo>
                <a:lnTo>
                  <a:pt x="272914" y="96539"/>
                </a:lnTo>
                <a:lnTo>
                  <a:pt x="272152" y="96277"/>
                </a:lnTo>
                <a:close/>
              </a:path>
              <a:path w="278130" h="113664">
                <a:moveTo>
                  <a:pt x="269220" y="40904"/>
                </a:moveTo>
                <a:lnTo>
                  <a:pt x="247006" y="40904"/>
                </a:lnTo>
                <a:lnTo>
                  <a:pt x="252721" y="42946"/>
                </a:lnTo>
                <a:lnTo>
                  <a:pt x="256662" y="47122"/>
                </a:lnTo>
                <a:lnTo>
                  <a:pt x="260472" y="51328"/>
                </a:lnTo>
                <a:lnTo>
                  <a:pt x="262246" y="57028"/>
                </a:lnTo>
                <a:lnTo>
                  <a:pt x="262127" y="64273"/>
                </a:lnTo>
                <a:lnTo>
                  <a:pt x="277867" y="64273"/>
                </a:lnTo>
                <a:lnTo>
                  <a:pt x="277867" y="60975"/>
                </a:lnTo>
                <a:lnTo>
                  <a:pt x="277105" y="56266"/>
                </a:lnTo>
                <a:lnTo>
                  <a:pt x="275712" y="51968"/>
                </a:lnTo>
                <a:lnTo>
                  <a:pt x="274319" y="47640"/>
                </a:lnTo>
                <a:lnTo>
                  <a:pt x="272033" y="43830"/>
                </a:lnTo>
                <a:lnTo>
                  <a:pt x="269220" y="40904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68142" y="3328660"/>
            <a:ext cx="1036335" cy="1478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9388" y="3550920"/>
            <a:ext cx="2983991" cy="266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2140" y="3594734"/>
            <a:ext cx="1290517" cy="1483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7558" y="3595628"/>
            <a:ext cx="274955" cy="118745"/>
          </a:xfrm>
          <a:custGeom>
            <a:avLst/>
            <a:gdLst/>
            <a:ahLst/>
            <a:cxnLst/>
            <a:rect l="l" t="t" r="r" b="b"/>
            <a:pathLst>
              <a:path w="274955" h="118745">
                <a:moveTo>
                  <a:pt x="66908" y="46481"/>
                </a:moveTo>
                <a:lnTo>
                  <a:pt x="39111" y="46481"/>
                </a:lnTo>
                <a:lnTo>
                  <a:pt x="42159" y="46862"/>
                </a:lnTo>
                <a:lnTo>
                  <a:pt x="44576" y="47624"/>
                </a:lnTo>
                <a:lnTo>
                  <a:pt x="47112" y="48386"/>
                </a:lnTo>
                <a:lnTo>
                  <a:pt x="49148" y="49529"/>
                </a:lnTo>
                <a:lnTo>
                  <a:pt x="50672" y="51053"/>
                </a:lnTo>
                <a:lnTo>
                  <a:pt x="52328" y="52577"/>
                </a:lnTo>
                <a:lnTo>
                  <a:pt x="5347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13" y="61459"/>
                </a:lnTo>
                <a:lnTo>
                  <a:pt x="55113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11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95" y="118490"/>
                </a:lnTo>
                <a:lnTo>
                  <a:pt x="35183" y="118490"/>
                </a:lnTo>
                <a:lnTo>
                  <a:pt x="40004" y="117466"/>
                </a:lnTo>
                <a:lnTo>
                  <a:pt x="44708" y="115442"/>
                </a:lnTo>
                <a:lnTo>
                  <a:pt x="49280" y="113537"/>
                </a:lnTo>
                <a:lnTo>
                  <a:pt x="53471" y="110739"/>
                </a:lnTo>
                <a:lnTo>
                  <a:pt x="57003" y="107560"/>
                </a:lnTo>
                <a:lnTo>
                  <a:pt x="27300" y="107560"/>
                </a:lnTo>
                <a:lnTo>
                  <a:pt x="23372" y="106417"/>
                </a:lnTo>
                <a:lnTo>
                  <a:pt x="17657" y="101726"/>
                </a:lnTo>
                <a:lnTo>
                  <a:pt x="16251" y="98678"/>
                </a:lnTo>
                <a:lnTo>
                  <a:pt x="16251" y="92451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35" y="54982"/>
                </a:lnTo>
                <a:lnTo>
                  <a:pt x="69092" y="51434"/>
                </a:lnTo>
                <a:lnTo>
                  <a:pt x="67817" y="47874"/>
                </a:lnTo>
                <a:lnTo>
                  <a:pt x="66908" y="46481"/>
                </a:lnTo>
                <a:close/>
              </a:path>
              <a:path w="274955" h="118745">
                <a:moveTo>
                  <a:pt x="70865" y="107310"/>
                </a:moveTo>
                <a:lnTo>
                  <a:pt x="57281" y="107310"/>
                </a:lnTo>
                <a:lnTo>
                  <a:pt x="57281" y="115442"/>
                </a:lnTo>
                <a:lnTo>
                  <a:pt x="62483" y="117347"/>
                </a:lnTo>
                <a:lnTo>
                  <a:pt x="65781" y="117347"/>
                </a:lnTo>
                <a:lnTo>
                  <a:pt x="67187" y="117216"/>
                </a:lnTo>
                <a:lnTo>
                  <a:pt x="68067" y="117085"/>
                </a:lnTo>
                <a:lnTo>
                  <a:pt x="68960" y="116966"/>
                </a:lnTo>
                <a:lnTo>
                  <a:pt x="69591" y="116704"/>
                </a:lnTo>
                <a:lnTo>
                  <a:pt x="70616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4955" h="118745">
                <a:moveTo>
                  <a:pt x="70865" y="80259"/>
                </a:moveTo>
                <a:lnTo>
                  <a:pt x="55113" y="80259"/>
                </a:lnTo>
                <a:lnTo>
                  <a:pt x="55113" y="96261"/>
                </a:lnTo>
                <a:lnTo>
                  <a:pt x="51303" y="100071"/>
                </a:lnTo>
                <a:lnTo>
                  <a:pt x="47493" y="102988"/>
                </a:lnTo>
                <a:lnTo>
                  <a:pt x="44064" y="104774"/>
                </a:lnTo>
                <a:lnTo>
                  <a:pt x="40517" y="106679"/>
                </a:lnTo>
                <a:lnTo>
                  <a:pt x="36575" y="107560"/>
                </a:lnTo>
                <a:lnTo>
                  <a:pt x="57003" y="107560"/>
                </a:lnTo>
                <a:lnTo>
                  <a:pt x="5728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4955" h="118745">
                <a:moveTo>
                  <a:pt x="43052" y="35301"/>
                </a:moveTo>
                <a:lnTo>
                  <a:pt x="33527" y="35301"/>
                </a:lnTo>
                <a:lnTo>
                  <a:pt x="30230" y="35551"/>
                </a:lnTo>
                <a:lnTo>
                  <a:pt x="23753" y="36575"/>
                </a:lnTo>
                <a:lnTo>
                  <a:pt x="20705" y="37337"/>
                </a:lnTo>
                <a:lnTo>
                  <a:pt x="18038" y="38099"/>
                </a:lnTo>
                <a:lnTo>
                  <a:pt x="15239" y="38861"/>
                </a:lnTo>
                <a:lnTo>
                  <a:pt x="4322" y="47624"/>
                </a:lnTo>
                <a:lnTo>
                  <a:pt x="4322" y="50541"/>
                </a:lnTo>
                <a:lnTo>
                  <a:pt x="4440" y="51303"/>
                </a:lnTo>
                <a:lnTo>
                  <a:pt x="4571" y="51934"/>
                </a:lnTo>
                <a:lnTo>
                  <a:pt x="4821" y="52577"/>
                </a:lnTo>
                <a:lnTo>
                  <a:pt x="5084" y="52958"/>
                </a:lnTo>
                <a:lnTo>
                  <a:pt x="5333" y="53458"/>
                </a:lnTo>
                <a:lnTo>
                  <a:pt x="5714" y="53839"/>
                </a:lnTo>
                <a:lnTo>
                  <a:pt x="6095" y="53970"/>
                </a:lnTo>
                <a:lnTo>
                  <a:pt x="6476" y="54220"/>
                </a:lnTo>
                <a:lnTo>
                  <a:pt x="6989" y="54351"/>
                </a:lnTo>
                <a:lnTo>
                  <a:pt x="8250" y="54351"/>
                </a:lnTo>
                <a:lnTo>
                  <a:pt x="9393" y="53970"/>
                </a:lnTo>
                <a:lnTo>
                  <a:pt x="10917" y="53077"/>
                </a:lnTo>
                <a:lnTo>
                  <a:pt x="12441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81" y="49529"/>
                </a:lnTo>
                <a:lnTo>
                  <a:pt x="21848" y="48505"/>
                </a:lnTo>
                <a:lnTo>
                  <a:pt x="28062" y="46981"/>
                </a:lnTo>
                <a:lnTo>
                  <a:pt x="31491" y="46481"/>
                </a:lnTo>
                <a:lnTo>
                  <a:pt x="66908" y="46481"/>
                </a:lnTo>
                <a:lnTo>
                  <a:pt x="65912" y="44957"/>
                </a:lnTo>
                <a:lnTo>
                  <a:pt x="60578" y="40123"/>
                </a:lnTo>
                <a:lnTo>
                  <a:pt x="57018" y="38349"/>
                </a:lnTo>
                <a:lnTo>
                  <a:pt x="52709" y="37075"/>
                </a:lnTo>
                <a:lnTo>
                  <a:pt x="48386" y="35932"/>
                </a:lnTo>
                <a:lnTo>
                  <a:pt x="43052" y="35301"/>
                </a:lnTo>
                <a:close/>
              </a:path>
              <a:path w="274955" h="118745">
                <a:moveTo>
                  <a:pt x="108584" y="36444"/>
                </a:moveTo>
                <a:lnTo>
                  <a:pt x="103382" y="36444"/>
                </a:lnTo>
                <a:lnTo>
                  <a:pt x="102488" y="36575"/>
                </a:lnTo>
                <a:lnTo>
                  <a:pt x="101595" y="36694"/>
                </a:lnTo>
                <a:lnTo>
                  <a:pt x="100833" y="36825"/>
                </a:lnTo>
                <a:lnTo>
                  <a:pt x="100334" y="37075"/>
                </a:lnTo>
                <a:lnTo>
                  <a:pt x="99690" y="37337"/>
                </a:lnTo>
                <a:lnTo>
                  <a:pt x="99309" y="37587"/>
                </a:lnTo>
                <a:lnTo>
                  <a:pt x="99191" y="37968"/>
                </a:lnTo>
                <a:lnTo>
                  <a:pt x="98928" y="38218"/>
                </a:lnTo>
                <a:lnTo>
                  <a:pt x="98810" y="38599"/>
                </a:lnTo>
                <a:lnTo>
                  <a:pt x="98810" y="115180"/>
                </a:lnTo>
                <a:lnTo>
                  <a:pt x="98928" y="115561"/>
                </a:lnTo>
                <a:lnTo>
                  <a:pt x="99191" y="115823"/>
                </a:lnTo>
                <a:lnTo>
                  <a:pt x="99440" y="116204"/>
                </a:lnTo>
                <a:lnTo>
                  <a:pt x="99821" y="116454"/>
                </a:lnTo>
                <a:lnTo>
                  <a:pt x="100452" y="116704"/>
                </a:lnTo>
                <a:lnTo>
                  <a:pt x="101096" y="116835"/>
                </a:lnTo>
                <a:lnTo>
                  <a:pt x="101858" y="117085"/>
                </a:lnTo>
                <a:lnTo>
                  <a:pt x="103881" y="117347"/>
                </a:lnTo>
                <a:lnTo>
                  <a:pt x="109596" y="117347"/>
                </a:lnTo>
                <a:lnTo>
                  <a:pt x="111632" y="117085"/>
                </a:lnTo>
                <a:lnTo>
                  <a:pt x="112526" y="116835"/>
                </a:lnTo>
                <a:lnTo>
                  <a:pt x="113025" y="116704"/>
                </a:lnTo>
                <a:lnTo>
                  <a:pt x="113669" y="116454"/>
                </a:lnTo>
                <a:lnTo>
                  <a:pt x="114050" y="116204"/>
                </a:lnTo>
                <a:lnTo>
                  <a:pt x="114299" y="115823"/>
                </a:lnTo>
                <a:lnTo>
                  <a:pt x="114549" y="115561"/>
                </a:lnTo>
                <a:lnTo>
                  <a:pt x="114680" y="115180"/>
                </a:lnTo>
                <a:lnTo>
                  <a:pt x="114680" y="61840"/>
                </a:lnTo>
                <a:lnTo>
                  <a:pt x="119003" y="57018"/>
                </a:lnTo>
                <a:lnTo>
                  <a:pt x="123194" y="53458"/>
                </a:lnTo>
                <a:lnTo>
                  <a:pt x="127122" y="51053"/>
                </a:lnTo>
                <a:lnTo>
                  <a:pt x="130272" y="49017"/>
                </a:lnTo>
                <a:lnTo>
                  <a:pt x="113156" y="49017"/>
                </a:lnTo>
                <a:lnTo>
                  <a:pt x="113156" y="38599"/>
                </a:lnTo>
                <a:lnTo>
                  <a:pt x="113025" y="38218"/>
                </a:lnTo>
                <a:lnTo>
                  <a:pt x="112775" y="37968"/>
                </a:lnTo>
                <a:lnTo>
                  <a:pt x="112644" y="37587"/>
                </a:lnTo>
                <a:lnTo>
                  <a:pt x="112263" y="37337"/>
                </a:lnTo>
                <a:lnTo>
                  <a:pt x="111764" y="37075"/>
                </a:lnTo>
                <a:lnTo>
                  <a:pt x="111251" y="36825"/>
                </a:lnTo>
                <a:lnTo>
                  <a:pt x="110489" y="36694"/>
                </a:lnTo>
                <a:lnTo>
                  <a:pt x="108584" y="36444"/>
                </a:lnTo>
                <a:close/>
              </a:path>
              <a:path w="274955" h="118745">
                <a:moveTo>
                  <a:pt x="168567" y="47243"/>
                </a:moveTo>
                <a:lnTo>
                  <a:pt x="142112" y="47243"/>
                </a:lnTo>
                <a:lnTo>
                  <a:pt x="144779" y="47743"/>
                </a:lnTo>
                <a:lnTo>
                  <a:pt x="147197" y="48767"/>
                </a:lnTo>
                <a:lnTo>
                  <a:pt x="149483" y="49779"/>
                </a:lnTo>
                <a:lnTo>
                  <a:pt x="151388" y="51303"/>
                </a:lnTo>
                <a:lnTo>
                  <a:pt x="152780" y="53208"/>
                </a:lnTo>
                <a:lnTo>
                  <a:pt x="154304" y="55113"/>
                </a:lnTo>
                <a:lnTo>
                  <a:pt x="155447" y="57399"/>
                </a:lnTo>
                <a:lnTo>
                  <a:pt x="156209" y="59935"/>
                </a:lnTo>
                <a:lnTo>
                  <a:pt x="156971" y="62602"/>
                </a:lnTo>
                <a:lnTo>
                  <a:pt x="157352" y="66162"/>
                </a:lnTo>
                <a:lnTo>
                  <a:pt x="157352" y="115180"/>
                </a:lnTo>
                <a:lnTo>
                  <a:pt x="157484" y="115561"/>
                </a:lnTo>
                <a:lnTo>
                  <a:pt x="157733" y="115823"/>
                </a:lnTo>
                <a:lnTo>
                  <a:pt x="157983" y="116204"/>
                </a:lnTo>
                <a:lnTo>
                  <a:pt x="158364" y="116454"/>
                </a:lnTo>
                <a:lnTo>
                  <a:pt x="159008" y="116704"/>
                </a:lnTo>
                <a:lnTo>
                  <a:pt x="159507" y="116835"/>
                </a:lnTo>
                <a:lnTo>
                  <a:pt x="160400" y="117085"/>
                </a:lnTo>
                <a:lnTo>
                  <a:pt x="162437" y="117347"/>
                </a:lnTo>
                <a:lnTo>
                  <a:pt x="168152" y="117347"/>
                </a:lnTo>
                <a:lnTo>
                  <a:pt x="170175" y="117085"/>
                </a:lnTo>
                <a:lnTo>
                  <a:pt x="170937" y="116835"/>
                </a:lnTo>
                <a:lnTo>
                  <a:pt x="171581" y="116704"/>
                </a:lnTo>
                <a:lnTo>
                  <a:pt x="172080" y="116454"/>
                </a:lnTo>
                <a:lnTo>
                  <a:pt x="172461" y="116204"/>
                </a:lnTo>
                <a:lnTo>
                  <a:pt x="172724" y="115823"/>
                </a:lnTo>
                <a:lnTo>
                  <a:pt x="172973" y="115561"/>
                </a:lnTo>
                <a:lnTo>
                  <a:pt x="173105" y="115180"/>
                </a:lnTo>
                <a:lnTo>
                  <a:pt x="173105" y="63245"/>
                </a:lnTo>
                <a:lnTo>
                  <a:pt x="172592" y="58542"/>
                </a:lnTo>
                <a:lnTo>
                  <a:pt x="171581" y="54732"/>
                </a:lnTo>
                <a:lnTo>
                  <a:pt x="170556" y="50922"/>
                </a:lnTo>
                <a:lnTo>
                  <a:pt x="168782" y="47493"/>
                </a:lnTo>
                <a:lnTo>
                  <a:pt x="168567" y="47243"/>
                </a:lnTo>
                <a:close/>
              </a:path>
              <a:path w="274955" h="118745">
                <a:moveTo>
                  <a:pt x="148077" y="35301"/>
                </a:moveTo>
                <a:lnTo>
                  <a:pt x="137409" y="35301"/>
                </a:lnTo>
                <a:lnTo>
                  <a:pt x="132456" y="36313"/>
                </a:lnTo>
                <a:lnTo>
                  <a:pt x="127634" y="38599"/>
                </a:lnTo>
                <a:lnTo>
                  <a:pt x="122813" y="40766"/>
                </a:lnTo>
                <a:lnTo>
                  <a:pt x="117978" y="44314"/>
                </a:lnTo>
                <a:lnTo>
                  <a:pt x="113156" y="49017"/>
                </a:lnTo>
                <a:lnTo>
                  <a:pt x="130272" y="49017"/>
                </a:lnTo>
                <a:lnTo>
                  <a:pt x="131063" y="48505"/>
                </a:lnTo>
                <a:lnTo>
                  <a:pt x="135123" y="47243"/>
                </a:lnTo>
                <a:lnTo>
                  <a:pt x="168567" y="47243"/>
                </a:lnTo>
                <a:lnTo>
                  <a:pt x="166365" y="44695"/>
                </a:lnTo>
                <a:lnTo>
                  <a:pt x="163961" y="41778"/>
                </a:lnTo>
                <a:lnTo>
                  <a:pt x="160781" y="39492"/>
                </a:lnTo>
                <a:lnTo>
                  <a:pt x="156840" y="37837"/>
                </a:lnTo>
                <a:lnTo>
                  <a:pt x="152912" y="36063"/>
                </a:lnTo>
                <a:lnTo>
                  <a:pt x="148077" y="35301"/>
                </a:lnTo>
                <a:close/>
              </a:path>
              <a:path w="274955" h="118745">
                <a:moveTo>
                  <a:pt x="237743" y="35301"/>
                </a:moveTo>
                <a:lnTo>
                  <a:pt x="226694" y="35301"/>
                </a:lnTo>
                <a:lnTo>
                  <a:pt x="221229" y="36313"/>
                </a:lnTo>
                <a:lnTo>
                  <a:pt x="196346" y="65400"/>
                </a:lnTo>
                <a:lnTo>
                  <a:pt x="195452" y="71365"/>
                </a:lnTo>
                <a:lnTo>
                  <a:pt x="195452" y="83307"/>
                </a:lnTo>
                <a:lnTo>
                  <a:pt x="196083" y="88510"/>
                </a:lnTo>
                <a:lnTo>
                  <a:pt x="197489" y="93463"/>
                </a:lnTo>
                <a:lnTo>
                  <a:pt x="198750" y="98416"/>
                </a:lnTo>
                <a:lnTo>
                  <a:pt x="224277" y="118490"/>
                </a:lnTo>
                <a:lnTo>
                  <a:pt x="236469" y="118490"/>
                </a:lnTo>
                <a:lnTo>
                  <a:pt x="241803" y="117216"/>
                </a:lnTo>
                <a:lnTo>
                  <a:pt x="246638" y="114799"/>
                </a:lnTo>
                <a:lnTo>
                  <a:pt x="251591" y="112394"/>
                </a:lnTo>
                <a:lnTo>
                  <a:pt x="256281" y="109084"/>
                </a:lnTo>
                <a:lnTo>
                  <a:pt x="258902" y="106548"/>
                </a:lnTo>
                <a:lnTo>
                  <a:pt x="229230" y="106548"/>
                </a:lnTo>
                <a:lnTo>
                  <a:pt x="225801" y="105655"/>
                </a:lnTo>
                <a:lnTo>
                  <a:pt x="220217" y="102357"/>
                </a:lnTo>
                <a:lnTo>
                  <a:pt x="218063" y="100071"/>
                </a:lnTo>
                <a:lnTo>
                  <a:pt x="216407" y="97154"/>
                </a:lnTo>
                <a:lnTo>
                  <a:pt x="214752" y="94356"/>
                </a:lnTo>
                <a:lnTo>
                  <a:pt x="213609" y="91177"/>
                </a:lnTo>
                <a:lnTo>
                  <a:pt x="212847" y="87498"/>
                </a:lnTo>
                <a:lnTo>
                  <a:pt x="212216" y="83819"/>
                </a:lnTo>
                <a:lnTo>
                  <a:pt x="211967" y="80128"/>
                </a:lnTo>
                <a:lnTo>
                  <a:pt x="211967" y="72770"/>
                </a:lnTo>
                <a:lnTo>
                  <a:pt x="216920" y="56387"/>
                </a:lnTo>
                <a:lnTo>
                  <a:pt x="218693" y="53589"/>
                </a:lnTo>
                <a:lnTo>
                  <a:pt x="220979" y="51434"/>
                </a:lnTo>
                <a:lnTo>
                  <a:pt x="223778" y="49779"/>
                </a:lnTo>
                <a:lnTo>
                  <a:pt x="226563" y="48005"/>
                </a:lnTo>
                <a:lnTo>
                  <a:pt x="229992" y="47243"/>
                </a:lnTo>
                <a:lnTo>
                  <a:pt x="274832" y="47243"/>
                </a:lnTo>
                <a:lnTo>
                  <a:pt x="274832" y="46731"/>
                </a:lnTo>
                <a:lnTo>
                  <a:pt x="258948" y="46731"/>
                </a:lnTo>
                <a:lnTo>
                  <a:pt x="254888" y="42921"/>
                </a:lnTo>
                <a:lnTo>
                  <a:pt x="250697" y="40123"/>
                </a:lnTo>
                <a:lnTo>
                  <a:pt x="246506" y="38218"/>
                </a:lnTo>
                <a:lnTo>
                  <a:pt x="242315" y="36194"/>
                </a:lnTo>
                <a:lnTo>
                  <a:pt x="237743" y="35301"/>
                </a:lnTo>
                <a:close/>
              </a:path>
              <a:path w="274955" h="118745">
                <a:moveTo>
                  <a:pt x="274832" y="104774"/>
                </a:moveTo>
                <a:lnTo>
                  <a:pt x="260735" y="104774"/>
                </a:lnTo>
                <a:lnTo>
                  <a:pt x="260735" y="115180"/>
                </a:lnTo>
                <a:lnTo>
                  <a:pt x="265556" y="117347"/>
                </a:lnTo>
                <a:lnTo>
                  <a:pt x="270378" y="117347"/>
                </a:lnTo>
                <a:lnTo>
                  <a:pt x="274832" y="115561"/>
                </a:lnTo>
                <a:lnTo>
                  <a:pt x="274832" y="104774"/>
                </a:lnTo>
                <a:close/>
              </a:path>
              <a:path w="274955" h="118745">
                <a:moveTo>
                  <a:pt x="274832" y="47243"/>
                </a:moveTo>
                <a:lnTo>
                  <a:pt x="238374" y="47243"/>
                </a:lnTo>
                <a:lnTo>
                  <a:pt x="242565" y="48386"/>
                </a:lnTo>
                <a:lnTo>
                  <a:pt x="246506" y="50922"/>
                </a:lnTo>
                <a:lnTo>
                  <a:pt x="250566" y="53339"/>
                </a:lnTo>
                <a:lnTo>
                  <a:pt x="254639" y="56887"/>
                </a:lnTo>
                <a:lnTo>
                  <a:pt x="258948" y="61459"/>
                </a:lnTo>
                <a:lnTo>
                  <a:pt x="258948" y="91820"/>
                </a:lnTo>
                <a:lnTo>
                  <a:pt x="256544" y="94487"/>
                </a:lnTo>
                <a:lnTo>
                  <a:pt x="254126" y="96892"/>
                </a:lnTo>
                <a:lnTo>
                  <a:pt x="251840" y="98678"/>
                </a:lnTo>
                <a:lnTo>
                  <a:pt x="249686" y="100583"/>
                </a:lnTo>
                <a:lnTo>
                  <a:pt x="247518" y="102107"/>
                </a:lnTo>
                <a:lnTo>
                  <a:pt x="245495" y="103250"/>
                </a:lnTo>
                <a:lnTo>
                  <a:pt x="243458" y="104512"/>
                </a:lnTo>
                <a:lnTo>
                  <a:pt x="241422" y="105274"/>
                </a:lnTo>
                <a:lnTo>
                  <a:pt x="239517" y="105786"/>
                </a:lnTo>
                <a:lnTo>
                  <a:pt x="237494" y="106298"/>
                </a:lnTo>
                <a:lnTo>
                  <a:pt x="235457" y="106548"/>
                </a:lnTo>
                <a:lnTo>
                  <a:pt x="258902" y="106548"/>
                </a:lnTo>
                <a:lnTo>
                  <a:pt x="260735" y="104774"/>
                </a:lnTo>
                <a:lnTo>
                  <a:pt x="274832" y="104774"/>
                </a:lnTo>
                <a:lnTo>
                  <a:pt x="274832" y="47243"/>
                </a:lnTo>
                <a:close/>
              </a:path>
              <a:path w="274955" h="118745">
                <a:moveTo>
                  <a:pt x="268473" y="0"/>
                </a:moveTo>
                <a:lnTo>
                  <a:pt x="265307" y="0"/>
                </a:lnTo>
                <a:lnTo>
                  <a:pt x="264032" y="118"/>
                </a:lnTo>
                <a:lnTo>
                  <a:pt x="261996" y="380"/>
                </a:lnTo>
                <a:lnTo>
                  <a:pt x="261234" y="499"/>
                </a:lnTo>
                <a:lnTo>
                  <a:pt x="260603" y="761"/>
                </a:lnTo>
                <a:lnTo>
                  <a:pt x="259973" y="1011"/>
                </a:lnTo>
                <a:lnTo>
                  <a:pt x="259592" y="1261"/>
                </a:lnTo>
                <a:lnTo>
                  <a:pt x="259329" y="1642"/>
                </a:lnTo>
                <a:lnTo>
                  <a:pt x="259079" y="1904"/>
                </a:lnTo>
                <a:lnTo>
                  <a:pt x="258948" y="2285"/>
                </a:lnTo>
                <a:lnTo>
                  <a:pt x="258948" y="46731"/>
                </a:lnTo>
                <a:lnTo>
                  <a:pt x="274832" y="46731"/>
                </a:lnTo>
                <a:lnTo>
                  <a:pt x="274832" y="2285"/>
                </a:lnTo>
                <a:lnTo>
                  <a:pt x="274700" y="1904"/>
                </a:lnTo>
                <a:lnTo>
                  <a:pt x="274451" y="1642"/>
                </a:lnTo>
                <a:lnTo>
                  <a:pt x="274188" y="1261"/>
                </a:lnTo>
                <a:lnTo>
                  <a:pt x="273176" y="761"/>
                </a:lnTo>
                <a:lnTo>
                  <a:pt x="272546" y="499"/>
                </a:lnTo>
                <a:lnTo>
                  <a:pt x="271784" y="380"/>
                </a:lnTo>
                <a:lnTo>
                  <a:pt x="269747" y="118"/>
                </a:lnTo>
                <a:lnTo>
                  <a:pt x="26847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20876" y="3595365"/>
            <a:ext cx="405893" cy="1187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93582" y="3630929"/>
            <a:ext cx="71120" cy="83185"/>
          </a:xfrm>
          <a:custGeom>
            <a:avLst/>
            <a:gdLst/>
            <a:ahLst/>
            <a:cxnLst/>
            <a:rect l="l" t="t" r="r" b="b"/>
            <a:pathLst>
              <a:path w="71120" h="83185">
                <a:moveTo>
                  <a:pt x="66901" y="11180"/>
                </a:moveTo>
                <a:lnTo>
                  <a:pt x="39105" y="11180"/>
                </a:lnTo>
                <a:lnTo>
                  <a:pt x="42153" y="11561"/>
                </a:lnTo>
                <a:lnTo>
                  <a:pt x="44561" y="12323"/>
                </a:lnTo>
                <a:lnTo>
                  <a:pt x="47091" y="13085"/>
                </a:lnTo>
                <a:lnTo>
                  <a:pt x="49133" y="14228"/>
                </a:lnTo>
                <a:lnTo>
                  <a:pt x="50657" y="15752"/>
                </a:lnTo>
                <a:lnTo>
                  <a:pt x="52303" y="17276"/>
                </a:lnTo>
                <a:lnTo>
                  <a:pt x="53461" y="19049"/>
                </a:lnTo>
                <a:lnTo>
                  <a:pt x="54101" y="21335"/>
                </a:lnTo>
                <a:lnTo>
                  <a:pt x="54863" y="23621"/>
                </a:lnTo>
                <a:lnTo>
                  <a:pt x="55107" y="26157"/>
                </a:lnTo>
                <a:lnTo>
                  <a:pt x="55107" y="34920"/>
                </a:lnTo>
                <a:lnTo>
                  <a:pt x="36575" y="34920"/>
                </a:lnTo>
                <a:lnTo>
                  <a:pt x="30479" y="35432"/>
                </a:lnTo>
                <a:lnTo>
                  <a:pt x="3047" y="49017"/>
                </a:lnTo>
                <a:lnTo>
                  <a:pt x="1005" y="52065"/>
                </a:lnTo>
                <a:lnTo>
                  <a:pt x="0" y="55875"/>
                </a:lnTo>
                <a:lnTo>
                  <a:pt x="0" y="63758"/>
                </a:lnTo>
                <a:lnTo>
                  <a:pt x="25389" y="83189"/>
                </a:lnTo>
                <a:lnTo>
                  <a:pt x="35173" y="83189"/>
                </a:lnTo>
                <a:lnTo>
                  <a:pt x="39989" y="82164"/>
                </a:lnTo>
                <a:lnTo>
                  <a:pt x="44683" y="80141"/>
                </a:lnTo>
                <a:lnTo>
                  <a:pt x="49255" y="78236"/>
                </a:lnTo>
                <a:lnTo>
                  <a:pt x="53461" y="75437"/>
                </a:lnTo>
                <a:lnTo>
                  <a:pt x="56994" y="72258"/>
                </a:lnTo>
                <a:lnTo>
                  <a:pt x="27279" y="72258"/>
                </a:lnTo>
                <a:lnTo>
                  <a:pt x="23347" y="71115"/>
                </a:lnTo>
                <a:lnTo>
                  <a:pt x="17647" y="66425"/>
                </a:lnTo>
                <a:lnTo>
                  <a:pt x="16245" y="63377"/>
                </a:lnTo>
                <a:lnTo>
                  <a:pt x="16245" y="57149"/>
                </a:lnTo>
                <a:lnTo>
                  <a:pt x="37337" y="44957"/>
                </a:lnTo>
                <a:lnTo>
                  <a:pt x="70865" y="44957"/>
                </a:lnTo>
                <a:lnTo>
                  <a:pt x="70845" y="23621"/>
                </a:lnTo>
                <a:lnTo>
                  <a:pt x="70225" y="19680"/>
                </a:lnTo>
                <a:lnTo>
                  <a:pt x="69067" y="16133"/>
                </a:lnTo>
                <a:lnTo>
                  <a:pt x="67817" y="12572"/>
                </a:lnTo>
                <a:lnTo>
                  <a:pt x="66901" y="11180"/>
                </a:lnTo>
                <a:close/>
              </a:path>
              <a:path w="71120" h="83185">
                <a:moveTo>
                  <a:pt x="70865" y="72008"/>
                </a:moveTo>
                <a:lnTo>
                  <a:pt x="57271" y="72008"/>
                </a:lnTo>
                <a:lnTo>
                  <a:pt x="57271" y="80141"/>
                </a:lnTo>
                <a:lnTo>
                  <a:pt x="62483" y="82046"/>
                </a:lnTo>
                <a:lnTo>
                  <a:pt x="65775" y="82046"/>
                </a:lnTo>
                <a:lnTo>
                  <a:pt x="67177" y="81914"/>
                </a:lnTo>
                <a:lnTo>
                  <a:pt x="68061" y="81783"/>
                </a:lnTo>
                <a:lnTo>
                  <a:pt x="68945" y="81665"/>
                </a:lnTo>
                <a:lnTo>
                  <a:pt x="69585" y="81402"/>
                </a:lnTo>
                <a:lnTo>
                  <a:pt x="70103" y="81021"/>
                </a:lnTo>
                <a:lnTo>
                  <a:pt x="70591" y="80640"/>
                </a:lnTo>
                <a:lnTo>
                  <a:pt x="70865" y="80141"/>
                </a:lnTo>
                <a:lnTo>
                  <a:pt x="70865" y="72008"/>
                </a:lnTo>
                <a:close/>
              </a:path>
              <a:path w="71120" h="83185">
                <a:moveTo>
                  <a:pt x="70865" y="44957"/>
                </a:moveTo>
                <a:lnTo>
                  <a:pt x="55107" y="44957"/>
                </a:lnTo>
                <a:lnTo>
                  <a:pt x="55107" y="60959"/>
                </a:lnTo>
                <a:lnTo>
                  <a:pt x="51297" y="64769"/>
                </a:lnTo>
                <a:lnTo>
                  <a:pt x="47487" y="67686"/>
                </a:lnTo>
                <a:lnTo>
                  <a:pt x="44043" y="69473"/>
                </a:lnTo>
                <a:lnTo>
                  <a:pt x="40507" y="71378"/>
                </a:lnTo>
                <a:lnTo>
                  <a:pt x="36575" y="72258"/>
                </a:lnTo>
                <a:lnTo>
                  <a:pt x="56994" y="72258"/>
                </a:lnTo>
                <a:lnTo>
                  <a:pt x="57271" y="72008"/>
                </a:lnTo>
                <a:lnTo>
                  <a:pt x="70865" y="72008"/>
                </a:lnTo>
                <a:lnTo>
                  <a:pt x="70865" y="44957"/>
                </a:lnTo>
                <a:close/>
              </a:path>
              <a:path w="71120" h="83185">
                <a:moveTo>
                  <a:pt x="43037" y="0"/>
                </a:moveTo>
                <a:lnTo>
                  <a:pt x="33527" y="0"/>
                </a:lnTo>
                <a:lnTo>
                  <a:pt x="30205" y="249"/>
                </a:lnTo>
                <a:lnTo>
                  <a:pt x="4297" y="12323"/>
                </a:lnTo>
                <a:lnTo>
                  <a:pt x="4297" y="15239"/>
                </a:lnTo>
                <a:lnTo>
                  <a:pt x="4419" y="16001"/>
                </a:lnTo>
                <a:lnTo>
                  <a:pt x="4571" y="16632"/>
                </a:lnTo>
                <a:lnTo>
                  <a:pt x="4815" y="17276"/>
                </a:lnTo>
                <a:lnTo>
                  <a:pt x="5059" y="17657"/>
                </a:lnTo>
                <a:lnTo>
                  <a:pt x="5333" y="18156"/>
                </a:lnTo>
                <a:lnTo>
                  <a:pt x="5699" y="18537"/>
                </a:lnTo>
                <a:lnTo>
                  <a:pt x="6095" y="18668"/>
                </a:lnTo>
                <a:lnTo>
                  <a:pt x="6461" y="18918"/>
                </a:lnTo>
                <a:lnTo>
                  <a:pt x="6979" y="19049"/>
                </a:lnTo>
                <a:lnTo>
                  <a:pt x="8229" y="19049"/>
                </a:lnTo>
                <a:lnTo>
                  <a:pt x="9387" y="18668"/>
                </a:lnTo>
                <a:lnTo>
                  <a:pt x="10911" y="17775"/>
                </a:lnTo>
                <a:lnTo>
                  <a:pt x="12435" y="17013"/>
                </a:lnTo>
                <a:lnTo>
                  <a:pt x="14477" y="16133"/>
                </a:lnTo>
                <a:lnTo>
                  <a:pt x="16763" y="15108"/>
                </a:lnTo>
                <a:lnTo>
                  <a:pt x="19171" y="14228"/>
                </a:lnTo>
                <a:lnTo>
                  <a:pt x="21823" y="13203"/>
                </a:lnTo>
                <a:lnTo>
                  <a:pt x="28041" y="11679"/>
                </a:lnTo>
                <a:lnTo>
                  <a:pt x="31485" y="11180"/>
                </a:lnTo>
                <a:lnTo>
                  <a:pt x="66901" y="11180"/>
                </a:lnTo>
                <a:lnTo>
                  <a:pt x="65897" y="9656"/>
                </a:lnTo>
                <a:lnTo>
                  <a:pt x="48371" y="630"/>
                </a:lnTo>
                <a:lnTo>
                  <a:pt x="4303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30167" y="3550920"/>
            <a:ext cx="603503" cy="266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44005" y="3611748"/>
            <a:ext cx="386090" cy="1023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9388" y="3826764"/>
            <a:ext cx="1933956" cy="266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3664" y="3871209"/>
            <a:ext cx="467057" cy="1187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6160" y="3871472"/>
            <a:ext cx="375403" cy="1474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44851" y="3876675"/>
            <a:ext cx="412110" cy="1132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77811" y="28265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540" y="0"/>
                </a:moveTo>
                <a:lnTo>
                  <a:pt x="37216" y="0"/>
                </a:lnTo>
                <a:lnTo>
                  <a:pt x="31760" y="1036"/>
                </a:lnTo>
                <a:lnTo>
                  <a:pt x="3322" y="26426"/>
                </a:lnTo>
                <a:lnTo>
                  <a:pt x="1158" y="31638"/>
                </a:lnTo>
                <a:lnTo>
                  <a:pt x="0" y="37094"/>
                </a:lnTo>
                <a:lnTo>
                  <a:pt x="0" y="343540"/>
                </a:lnTo>
                <a:lnTo>
                  <a:pt x="1158" y="348995"/>
                </a:lnTo>
                <a:lnTo>
                  <a:pt x="3322" y="354208"/>
                </a:lnTo>
                <a:lnTo>
                  <a:pt x="5455" y="359420"/>
                </a:lnTo>
                <a:lnTo>
                  <a:pt x="8503" y="364114"/>
                </a:lnTo>
                <a:lnTo>
                  <a:pt x="12588" y="368045"/>
                </a:lnTo>
                <a:lnTo>
                  <a:pt x="16642" y="372130"/>
                </a:lnTo>
                <a:lnTo>
                  <a:pt x="21214" y="375178"/>
                </a:lnTo>
                <a:lnTo>
                  <a:pt x="26548" y="377311"/>
                </a:lnTo>
                <a:lnTo>
                  <a:pt x="31760" y="379597"/>
                </a:lnTo>
                <a:lnTo>
                  <a:pt x="37216" y="380634"/>
                </a:lnTo>
                <a:lnTo>
                  <a:pt x="343540" y="380634"/>
                </a:lnTo>
                <a:lnTo>
                  <a:pt x="348995" y="379597"/>
                </a:lnTo>
                <a:lnTo>
                  <a:pt x="354329" y="377311"/>
                </a:lnTo>
                <a:lnTo>
                  <a:pt x="359542" y="375178"/>
                </a:lnTo>
                <a:lnTo>
                  <a:pt x="364114" y="372130"/>
                </a:lnTo>
                <a:lnTo>
                  <a:pt x="368167" y="368045"/>
                </a:lnTo>
                <a:lnTo>
                  <a:pt x="372252" y="364114"/>
                </a:lnTo>
                <a:lnTo>
                  <a:pt x="375300" y="359420"/>
                </a:lnTo>
                <a:lnTo>
                  <a:pt x="377464" y="354208"/>
                </a:lnTo>
                <a:lnTo>
                  <a:pt x="379597" y="348995"/>
                </a:lnTo>
                <a:lnTo>
                  <a:pt x="380756" y="343540"/>
                </a:lnTo>
                <a:lnTo>
                  <a:pt x="380756" y="37094"/>
                </a:lnTo>
                <a:lnTo>
                  <a:pt x="379597" y="31638"/>
                </a:lnTo>
                <a:lnTo>
                  <a:pt x="377464" y="26426"/>
                </a:lnTo>
                <a:lnTo>
                  <a:pt x="375300" y="21092"/>
                </a:lnTo>
                <a:lnTo>
                  <a:pt x="348995" y="1036"/>
                </a:lnTo>
                <a:lnTo>
                  <a:pt x="34354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89703" y="2837688"/>
            <a:ext cx="208787" cy="4632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06711" y="2916814"/>
            <a:ext cx="121285" cy="163195"/>
          </a:xfrm>
          <a:custGeom>
            <a:avLst/>
            <a:gdLst/>
            <a:ahLst/>
            <a:cxnLst/>
            <a:rect l="l" t="t" r="r" b="b"/>
            <a:pathLst>
              <a:path w="121285" h="163194">
                <a:moveTo>
                  <a:pt x="104995" y="18928"/>
                </a:moveTo>
                <a:lnTo>
                  <a:pt x="58308" y="18928"/>
                </a:lnTo>
                <a:lnTo>
                  <a:pt x="63002" y="19537"/>
                </a:lnTo>
                <a:lnTo>
                  <a:pt x="67055" y="21061"/>
                </a:lnTo>
                <a:lnTo>
                  <a:pt x="85740" y="41635"/>
                </a:lnTo>
                <a:lnTo>
                  <a:pt x="85740" y="48767"/>
                </a:lnTo>
                <a:lnTo>
                  <a:pt x="63684" y="89456"/>
                </a:lnTo>
                <a:lnTo>
                  <a:pt x="6095" y="140329"/>
                </a:lnTo>
                <a:lnTo>
                  <a:pt x="4968" y="141335"/>
                </a:lnTo>
                <a:lnTo>
                  <a:pt x="3962" y="142372"/>
                </a:lnTo>
                <a:lnTo>
                  <a:pt x="3200" y="143377"/>
                </a:lnTo>
                <a:lnTo>
                  <a:pt x="2438" y="144261"/>
                </a:lnTo>
                <a:lnTo>
                  <a:pt x="274" y="149473"/>
                </a:lnTo>
                <a:lnTo>
                  <a:pt x="0" y="150754"/>
                </a:lnTo>
                <a:lnTo>
                  <a:pt x="0" y="155691"/>
                </a:lnTo>
                <a:lnTo>
                  <a:pt x="152" y="157215"/>
                </a:lnTo>
                <a:lnTo>
                  <a:pt x="518" y="158495"/>
                </a:lnTo>
                <a:lnTo>
                  <a:pt x="914" y="159745"/>
                </a:lnTo>
                <a:lnTo>
                  <a:pt x="1402" y="160660"/>
                </a:lnTo>
                <a:lnTo>
                  <a:pt x="2164" y="161269"/>
                </a:lnTo>
                <a:lnTo>
                  <a:pt x="2926" y="162031"/>
                </a:lnTo>
                <a:lnTo>
                  <a:pt x="3809" y="162427"/>
                </a:lnTo>
                <a:lnTo>
                  <a:pt x="4846" y="162793"/>
                </a:lnTo>
                <a:lnTo>
                  <a:pt x="5852" y="163067"/>
                </a:lnTo>
                <a:lnTo>
                  <a:pt x="7132" y="163189"/>
                </a:lnTo>
                <a:lnTo>
                  <a:pt x="115976" y="163189"/>
                </a:lnTo>
                <a:lnTo>
                  <a:pt x="116860" y="163067"/>
                </a:lnTo>
                <a:lnTo>
                  <a:pt x="117622" y="162671"/>
                </a:lnTo>
                <a:lnTo>
                  <a:pt x="118384" y="162305"/>
                </a:lnTo>
                <a:lnTo>
                  <a:pt x="120395" y="157977"/>
                </a:lnTo>
                <a:lnTo>
                  <a:pt x="120670" y="156850"/>
                </a:lnTo>
                <a:lnTo>
                  <a:pt x="120771" y="155691"/>
                </a:lnTo>
                <a:lnTo>
                  <a:pt x="120792" y="152521"/>
                </a:lnTo>
                <a:lnTo>
                  <a:pt x="120670" y="151241"/>
                </a:lnTo>
                <a:lnTo>
                  <a:pt x="120395" y="150113"/>
                </a:lnTo>
                <a:lnTo>
                  <a:pt x="120152" y="148955"/>
                </a:lnTo>
                <a:lnTo>
                  <a:pt x="117226" y="145663"/>
                </a:lnTo>
                <a:lnTo>
                  <a:pt x="116585" y="145267"/>
                </a:lnTo>
                <a:lnTo>
                  <a:pt x="115702" y="145023"/>
                </a:lnTo>
                <a:lnTo>
                  <a:pt x="30998" y="145023"/>
                </a:lnTo>
                <a:lnTo>
                  <a:pt x="71050" y="110148"/>
                </a:lnTo>
                <a:lnTo>
                  <a:pt x="99821" y="79613"/>
                </a:lnTo>
                <a:lnTo>
                  <a:pt x="112013" y="46847"/>
                </a:lnTo>
                <a:lnTo>
                  <a:pt x="112013" y="36057"/>
                </a:lnTo>
                <a:lnTo>
                  <a:pt x="110886" y="30723"/>
                </a:lnTo>
                <a:lnTo>
                  <a:pt x="108600" y="25633"/>
                </a:lnTo>
                <a:lnTo>
                  <a:pt x="106314" y="20573"/>
                </a:lnTo>
                <a:lnTo>
                  <a:pt x="104995" y="18928"/>
                </a:lnTo>
                <a:close/>
              </a:path>
              <a:path w="121285" h="163194">
                <a:moveTo>
                  <a:pt x="65531" y="0"/>
                </a:moveTo>
                <a:lnTo>
                  <a:pt x="50291" y="0"/>
                </a:lnTo>
                <a:lnTo>
                  <a:pt x="44714" y="487"/>
                </a:lnTo>
                <a:lnTo>
                  <a:pt x="34168" y="2529"/>
                </a:lnTo>
                <a:lnTo>
                  <a:pt x="29230" y="3688"/>
                </a:lnTo>
                <a:lnTo>
                  <a:pt x="24780" y="5212"/>
                </a:lnTo>
                <a:lnTo>
                  <a:pt x="20452" y="6583"/>
                </a:lnTo>
                <a:lnTo>
                  <a:pt x="16763" y="8107"/>
                </a:lnTo>
                <a:lnTo>
                  <a:pt x="13715" y="9631"/>
                </a:lnTo>
                <a:lnTo>
                  <a:pt x="10820" y="11033"/>
                </a:lnTo>
                <a:lnTo>
                  <a:pt x="5212" y="15361"/>
                </a:lnTo>
                <a:lnTo>
                  <a:pt x="4846" y="15880"/>
                </a:lnTo>
                <a:lnTo>
                  <a:pt x="4450" y="16489"/>
                </a:lnTo>
                <a:lnTo>
                  <a:pt x="3962" y="17769"/>
                </a:lnTo>
                <a:lnTo>
                  <a:pt x="3809" y="18653"/>
                </a:lnTo>
                <a:lnTo>
                  <a:pt x="3566" y="20452"/>
                </a:lnTo>
                <a:lnTo>
                  <a:pt x="3566" y="24505"/>
                </a:lnTo>
                <a:lnTo>
                  <a:pt x="3688" y="26029"/>
                </a:lnTo>
                <a:lnTo>
                  <a:pt x="3809" y="27310"/>
                </a:lnTo>
                <a:lnTo>
                  <a:pt x="4328" y="29443"/>
                </a:lnTo>
                <a:lnTo>
                  <a:pt x="4724" y="30205"/>
                </a:lnTo>
                <a:lnTo>
                  <a:pt x="5090" y="30967"/>
                </a:lnTo>
                <a:lnTo>
                  <a:pt x="5608" y="31485"/>
                </a:lnTo>
                <a:lnTo>
                  <a:pt x="6095" y="31882"/>
                </a:lnTo>
                <a:lnTo>
                  <a:pt x="6614" y="32125"/>
                </a:lnTo>
                <a:lnTo>
                  <a:pt x="7376" y="32369"/>
                </a:lnTo>
                <a:lnTo>
                  <a:pt x="9296" y="32369"/>
                </a:lnTo>
                <a:lnTo>
                  <a:pt x="11186" y="31607"/>
                </a:lnTo>
                <a:lnTo>
                  <a:pt x="13594" y="30205"/>
                </a:lnTo>
                <a:lnTo>
                  <a:pt x="16154" y="28834"/>
                </a:lnTo>
                <a:lnTo>
                  <a:pt x="36088" y="21061"/>
                </a:lnTo>
                <a:lnTo>
                  <a:pt x="41026" y="19537"/>
                </a:lnTo>
                <a:lnTo>
                  <a:pt x="46756" y="18928"/>
                </a:lnTo>
                <a:lnTo>
                  <a:pt x="104995" y="18928"/>
                </a:lnTo>
                <a:lnTo>
                  <a:pt x="102748" y="16123"/>
                </a:lnTo>
                <a:lnTo>
                  <a:pt x="93604" y="8503"/>
                </a:lnTo>
                <a:lnTo>
                  <a:pt x="87782" y="5455"/>
                </a:lnTo>
                <a:lnTo>
                  <a:pt x="73792" y="1127"/>
                </a:lnTo>
                <a:lnTo>
                  <a:pt x="65531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4" y="2871216"/>
            <a:ext cx="3432047" cy="385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53883" y="2938637"/>
            <a:ext cx="528320" cy="175260"/>
          </a:xfrm>
          <a:custGeom>
            <a:avLst/>
            <a:gdLst/>
            <a:ahLst/>
            <a:cxnLst/>
            <a:rect l="l" t="t" r="r" b="b"/>
            <a:pathLst>
              <a:path w="528320" h="175260">
                <a:moveTo>
                  <a:pt x="45994" y="0"/>
                </a:moveTo>
                <a:lnTo>
                  <a:pt x="6217" y="0"/>
                </a:lnTo>
                <a:lnTo>
                  <a:pt x="4328" y="640"/>
                </a:lnTo>
                <a:lnTo>
                  <a:pt x="2560" y="1676"/>
                </a:lnTo>
                <a:lnTo>
                  <a:pt x="883" y="2804"/>
                </a:lnTo>
                <a:lnTo>
                  <a:pt x="0" y="4724"/>
                </a:lnTo>
                <a:lnTo>
                  <a:pt x="0" y="132100"/>
                </a:lnTo>
                <a:lnTo>
                  <a:pt x="883" y="134111"/>
                </a:lnTo>
                <a:lnTo>
                  <a:pt x="2560" y="135148"/>
                </a:lnTo>
                <a:lnTo>
                  <a:pt x="4328" y="136276"/>
                </a:lnTo>
                <a:lnTo>
                  <a:pt x="6217" y="136794"/>
                </a:lnTo>
                <a:lnTo>
                  <a:pt x="8260" y="136794"/>
                </a:lnTo>
                <a:lnTo>
                  <a:pt x="50545" y="136663"/>
                </a:lnTo>
                <a:lnTo>
                  <a:pt x="88702" y="129620"/>
                </a:lnTo>
                <a:lnTo>
                  <a:pt x="102654" y="121554"/>
                </a:lnTo>
                <a:lnTo>
                  <a:pt x="22097" y="121554"/>
                </a:lnTo>
                <a:lnTo>
                  <a:pt x="22097" y="15118"/>
                </a:lnTo>
                <a:lnTo>
                  <a:pt x="103774" y="15118"/>
                </a:lnTo>
                <a:lnTo>
                  <a:pt x="99916" y="12399"/>
                </a:lnTo>
                <a:lnTo>
                  <a:pt x="89001" y="7416"/>
                </a:lnTo>
                <a:lnTo>
                  <a:pt x="72655" y="2218"/>
                </a:lnTo>
                <a:lnTo>
                  <a:pt x="60138" y="548"/>
                </a:lnTo>
                <a:lnTo>
                  <a:pt x="45994" y="0"/>
                </a:lnTo>
                <a:close/>
              </a:path>
              <a:path w="528320" h="175260">
                <a:moveTo>
                  <a:pt x="103774" y="15118"/>
                </a:moveTo>
                <a:lnTo>
                  <a:pt x="22097" y="15118"/>
                </a:lnTo>
                <a:lnTo>
                  <a:pt x="48372" y="15166"/>
                </a:lnTo>
                <a:lnTo>
                  <a:pt x="61922" y="16361"/>
                </a:lnTo>
                <a:lnTo>
                  <a:pt x="95768" y="34564"/>
                </a:lnTo>
                <a:lnTo>
                  <a:pt x="101467" y="46481"/>
                </a:lnTo>
                <a:lnTo>
                  <a:pt x="103753" y="52852"/>
                </a:lnTo>
                <a:lnTo>
                  <a:pt x="104912" y="59710"/>
                </a:lnTo>
                <a:lnTo>
                  <a:pt x="104912" y="76474"/>
                </a:lnTo>
                <a:lnTo>
                  <a:pt x="90190" y="108203"/>
                </a:lnTo>
                <a:lnTo>
                  <a:pt x="85343" y="112775"/>
                </a:lnTo>
                <a:lnTo>
                  <a:pt x="79247" y="116098"/>
                </a:lnTo>
                <a:lnTo>
                  <a:pt x="70461" y="118687"/>
                </a:lnTo>
                <a:lnTo>
                  <a:pt x="58795" y="120865"/>
                </a:lnTo>
                <a:lnTo>
                  <a:pt x="44957" y="121554"/>
                </a:lnTo>
                <a:lnTo>
                  <a:pt x="102654" y="121554"/>
                </a:lnTo>
                <a:lnTo>
                  <a:pt x="127362" y="80000"/>
                </a:lnTo>
                <a:lnTo>
                  <a:pt x="128290" y="66446"/>
                </a:lnTo>
                <a:lnTo>
                  <a:pt x="128213" y="62816"/>
                </a:lnTo>
                <a:lnTo>
                  <a:pt x="126569" y="50045"/>
                </a:lnTo>
                <a:lnTo>
                  <a:pt x="122709" y="38166"/>
                </a:lnTo>
                <a:lnTo>
                  <a:pt x="116355" y="27162"/>
                </a:lnTo>
                <a:lnTo>
                  <a:pt x="107549" y="17777"/>
                </a:lnTo>
                <a:lnTo>
                  <a:pt x="103774" y="15118"/>
                </a:lnTo>
                <a:close/>
              </a:path>
              <a:path w="528320" h="175260">
                <a:moveTo>
                  <a:pt x="216164" y="34289"/>
                </a:moveTo>
                <a:lnTo>
                  <a:pt x="198516" y="34289"/>
                </a:lnTo>
                <a:lnTo>
                  <a:pt x="190774" y="35448"/>
                </a:lnTo>
                <a:lnTo>
                  <a:pt x="183916" y="37978"/>
                </a:lnTo>
                <a:lnTo>
                  <a:pt x="177058" y="40385"/>
                </a:lnTo>
                <a:lnTo>
                  <a:pt x="171206" y="43830"/>
                </a:lnTo>
                <a:lnTo>
                  <a:pt x="166390" y="48402"/>
                </a:lnTo>
                <a:lnTo>
                  <a:pt x="161422" y="52974"/>
                </a:lnTo>
                <a:lnTo>
                  <a:pt x="157733" y="58430"/>
                </a:lnTo>
                <a:lnTo>
                  <a:pt x="155204" y="65044"/>
                </a:lnTo>
                <a:lnTo>
                  <a:pt x="152674" y="71506"/>
                </a:lnTo>
                <a:lnTo>
                  <a:pt x="151272" y="78882"/>
                </a:lnTo>
                <a:lnTo>
                  <a:pt x="151272" y="95646"/>
                </a:lnTo>
                <a:lnTo>
                  <a:pt x="152521" y="103144"/>
                </a:lnTo>
                <a:lnTo>
                  <a:pt x="155082" y="109606"/>
                </a:lnTo>
                <a:lnTo>
                  <a:pt x="157490" y="116098"/>
                </a:lnTo>
                <a:lnTo>
                  <a:pt x="191383" y="137678"/>
                </a:lnTo>
                <a:lnTo>
                  <a:pt x="199765" y="138836"/>
                </a:lnTo>
                <a:lnTo>
                  <a:pt x="214762" y="138836"/>
                </a:lnTo>
                <a:lnTo>
                  <a:pt x="251734" y="130180"/>
                </a:lnTo>
                <a:lnTo>
                  <a:pt x="252100" y="129814"/>
                </a:lnTo>
                <a:lnTo>
                  <a:pt x="252343" y="129418"/>
                </a:lnTo>
                <a:lnTo>
                  <a:pt x="252618" y="128930"/>
                </a:lnTo>
                <a:lnTo>
                  <a:pt x="252862" y="127894"/>
                </a:lnTo>
                <a:lnTo>
                  <a:pt x="252983" y="127253"/>
                </a:lnTo>
                <a:lnTo>
                  <a:pt x="252983" y="126644"/>
                </a:lnTo>
                <a:lnTo>
                  <a:pt x="253105" y="125882"/>
                </a:lnTo>
                <a:lnTo>
                  <a:pt x="253105" y="124602"/>
                </a:lnTo>
                <a:lnTo>
                  <a:pt x="204337" y="124602"/>
                </a:lnTo>
                <a:lnTo>
                  <a:pt x="198394" y="123840"/>
                </a:lnTo>
                <a:lnTo>
                  <a:pt x="173370" y="95402"/>
                </a:lnTo>
                <a:lnTo>
                  <a:pt x="173370" y="90068"/>
                </a:lnTo>
                <a:lnTo>
                  <a:pt x="251978" y="90068"/>
                </a:lnTo>
                <a:lnTo>
                  <a:pt x="253867" y="89550"/>
                </a:lnTo>
                <a:lnTo>
                  <a:pt x="255544" y="88391"/>
                </a:lnTo>
                <a:lnTo>
                  <a:pt x="257190" y="87142"/>
                </a:lnTo>
                <a:lnTo>
                  <a:pt x="258074" y="85222"/>
                </a:lnTo>
                <a:lnTo>
                  <a:pt x="258074" y="77358"/>
                </a:lnTo>
                <a:lnTo>
                  <a:pt x="173370" y="77358"/>
                </a:lnTo>
                <a:lnTo>
                  <a:pt x="173492" y="73426"/>
                </a:lnTo>
                <a:lnTo>
                  <a:pt x="200680" y="47884"/>
                </a:lnTo>
                <a:lnTo>
                  <a:pt x="246383" y="47884"/>
                </a:lnTo>
                <a:lnTo>
                  <a:pt x="246004" y="47518"/>
                </a:lnTo>
                <a:lnTo>
                  <a:pt x="241950" y="43433"/>
                </a:lnTo>
                <a:lnTo>
                  <a:pt x="236738" y="40264"/>
                </a:lnTo>
                <a:lnTo>
                  <a:pt x="223906" y="35448"/>
                </a:lnTo>
                <a:lnTo>
                  <a:pt x="216164" y="34289"/>
                </a:lnTo>
                <a:close/>
              </a:path>
              <a:path w="528320" h="175260">
                <a:moveTo>
                  <a:pt x="250332" y="117500"/>
                </a:moveTo>
                <a:lnTo>
                  <a:pt x="248686" y="117500"/>
                </a:lnTo>
                <a:lnTo>
                  <a:pt x="247162" y="117866"/>
                </a:lnTo>
                <a:lnTo>
                  <a:pt x="245120" y="118506"/>
                </a:lnTo>
                <a:lnTo>
                  <a:pt x="243077" y="119268"/>
                </a:lnTo>
                <a:lnTo>
                  <a:pt x="240426" y="120152"/>
                </a:lnTo>
                <a:lnTo>
                  <a:pt x="237256" y="121036"/>
                </a:lnTo>
                <a:lnTo>
                  <a:pt x="234208" y="121919"/>
                </a:lnTo>
                <a:lnTo>
                  <a:pt x="230398" y="122834"/>
                </a:lnTo>
                <a:lnTo>
                  <a:pt x="226070" y="123596"/>
                </a:lnTo>
                <a:lnTo>
                  <a:pt x="221741" y="124205"/>
                </a:lnTo>
                <a:lnTo>
                  <a:pt x="216804" y="124602"/>
                </a:lnTo>
                <a:lnTo>
                  <a:pt x="253105" y="124602"/>
                </a:lnTo>
                <a:lnTo>
                  <a:pt x="253105" y="121919"/>
                </a:lnTo>
                <a:lnTo>
                  <a:pt x="252862" y="120152"/>
                </a:lnTo>
                <a:lnTo>
                  <a:pt x="250819" y="117622"/>
                </a:lnTo>
                <a:lnTo>
                  <a:pt x="250332" y="117500"/>
                </a:lnTo>
                <a:close/>
              </a:path>
              <a:path w="528320" h="175260">
                <a:moveTo>
                  <a:pt x="246383" y="47884"/>
                </a:moveTo>
                <a:lnTo>
                  <a:pt x="216164" y="47884"/>
                </a:lnTo>
                <a:lnTo>
                  <a:pt x="223906" y="50566"/>
                </a:lnTo>
                <a:lnTo>
                  <a:pt x="229240" y="55778"/>
                </a:lnTo>
                <a:lnTo>
                  <a:pt x="234452" y="60959"/>
                </a:lnTo>
                <a:lnTo>
                  <a:pt x="236860" y="68092"/>
                </a:lnTo>
                <a:lnTo>
                  <a:pt x="236616" y="77358"/>
                </a:lnTo>
                <a:lnTo>
                  <a:pt x="258074" y="77358"/>
                </a:lnTo>
                <a:lnTo>
                  <a:pt x="258074" y="73151"/>
                </a:lnTo>
                <a:lnTo>
                  <a:pt x="257068" y="67330"/>
                </a:lnTo>
                <a:lnTo>
                  <a:pt x="255148" y="61874"/>
                </a:lnTo>
                <a:lnTo>
                  <a:pt x="253258" y="56387"/>
                </a:lnTo>
                <a:lnTo>
                  <a:pt x="250210" y="51572"/>
                </a:lnTo>
                <a:lnTo>
                  <a:pt x="246383" y="47884"/>
                </a:lnTo>
                <a:close/>
              </a:path>
              <a:path w="528320" h="175260">
                <a:moveTo>
                  <a:pt x="347228" y="34289"/>
                </a:moveTo>
                <a:lnTo>
                  <a:pt x="329580" y="34289"/>
                </a:lnTo>
                <a:lnTo>
                  <a:pt x="321838" y="35448"/>
                </a:lnTo>
                <a:lnTo>
                  <a:pt x="314980" y="37978"/>
                </a:lnTo>
                <a:lnTo>
                  <a:pt x="308122" y="40385"/>
                </a:lnTo>
                <a:lnTo>
                  <a:pt x="302270" y="43830"/>
                </a:lnTo>
                <a:lnTo>
                  <a:pt x="297454" y="48402"/>
                </a:lnTo>
                <a:lnTo>
                  <a:pt x="292486" y="52974"/>
                </a:lnTo>
                <a:lnTo>
                  <a:pt x="288797" y="58430"/>
                </a:lnTo>
                <a:lnTo>
                  <a:pt x="286268" y="65044"/>
                </a:lnTo>
                <a:lnTo>
                  <a:pt x="283738" y="71506"/>
                </a:lnTo>
                <a:lnTo>
                  <a:pt x="282336" y="78882"/>
                </a:lnTo>
                <a:lnTo>
                  <a:pt x="282336" y="95646"/>
                </a:lnTo>
                <a:lnTo>
                  <a:pt x="283585" y="103144"/>
                </a:lnTo>
                <a:lnTo>
                  <a:pt x="286146" y="109606"/>
                </a:lnTo>
                <a:lnTo>
                  <a:pt x="288554" y="116098"/>
                </a:lnTo>
                <a:lnTo>
                  <a:pt x="322447" y="137678"/>
                </a:lnTo>
                <a:lnTo>
                  <a:pt x="330829" y="138836"/>
                </a:lnTo>
                <a:lnTo>
                  <a:pt x="345826" y="138836"/>
                </a:lnTo>
                <a:lnTo>
                  <a:pt x="382798" y="130180"/>
                </a:lnTo>
                <a:lnTo>
                  <a:pt x="383164" y="129814"/>
                </a:lnTo>
                <a:lnTo>
                  <a:pt x="383407" y="129418"/>
                </a:lnTo>
                <a:lnTo>
                  <a:pt x="383682" y="128930"/>
                </a:lnTo>
                <a:lnTo>
                  <a:pt x="383926" y="127894"/>
                </a:lnTo>
                <a:lnTo>
                  <a:pt x="384047" y="127253"/>
                </a:lnTo>
                <a:lnTo>
                  <a:pt x="384047" y="126644"/>
                </a:lnTo>
                <a:lnTo>
                  <a:pt x="384169" y="125882"/>
                </a:lnTo>
                <a:lnTo>
                  <a:pt x="384169" y="124602"/>
                </a:lnTo>
                <a:lnTo>
                  <a:pt x="335401" y="124602"/>
                </a:lnTo>
                <a:lnTo>
                  <a:pt x="329458" y="123840"/>
                </a:lnTo>
                <a:lnTo>
                  <a:pt x="304434" y="95402"/>
                </a:lnTo>
                <a:lnTo>
                  <a:pt x="304434" y="90068"/>
                </a:lnTo>
                <a:lnTo>
                  <a:pt x="383042" y="90068"/>
                </a:lnTo>
                <a:lnTo>
                  <a:pt x="384931" y="89550"/>
                </a:lnTo>
                <a:lnTo>
                  <a:pt x="386608" y="88391"/>
                </a:lnTo>
                <a:lnTo>
                  <a:pt x="388254" y="87142"/>
                </a:lnTo>
                <a:lnTo>
                  <a:pt x="389138" y="85222"/>
                </a:lnTo>
                <a:lnTo>
                  <a:pt x="389138" y="77358"/>
                </a:lnTo>
                <a:lnTo>
                  <a:pt x="304434" y="77358"/>
                </a:lnTo>
                <a:lnTo>
                  <a:pt x="304556" y="73426"/>
                </a:lnTo>
                <a:lnTo>
                  <a:pt x="331744" y="47884"/>
                </a:lnTo>
                <a:lnTo>
                  <a:pt x="377447" y="47884"/>
                </a:lnTo>
                <a:lnTo>
                  <a:pt x="377068" y="47518"/>
                </a:lnTo>
                <a:lnTo>
                  <a:pt x="373014" y="43433"/>
                </a:lnTo>
                <a:lnTo>
                  <a:pt x="367802" y="40264"/>
                </a:lnTo>
                <a:lnTo>
                  <a:pt x="354970" y="35448"/>
                </a:lnTo>
                <a:lnTo>
                  <a:pt x="347228" y="34289"/>
                </a:lnTo>
                <a:close/>
              </a:path>
              <a:path w="528320" h="175260">
                <a:moveTo>
                  <a:pt x="381396" y="117500"/>
                </a:moveTo>
                <a:lnTo>
                  <a:pt x="379750" y="117500"/>
                </a:lnTo>
                <a:lnTo>
                  <a:pt x="378226" y="117866"/>
                </a:lnTo>
                <a:lnTo>
                  <a:pt x="376184" y="118506"/>
                </a:lnTo>
                <a:lnTo>
                  <a:pt x="374141" y="119268"/>
                </a:lnTo>
                <a:lnTo>
                  <a:pt x="371490" y="120152"/>
                </a:lnTo>
                <a:lnTo>
                  <a:pt x="368320" y="121036"/>
                </a:lnTo>
                <a:lnTo>
                  <a:pt x="365272" y="121919"/>
                </a:lnTo>
                <a:lnTo>
                  <a:pt x="361462" y="122834"/>
                </a:lnTo>
                <a:lnTo>
                  <a:pt x="357134" y="123596"/>
                </a:lnTo>
                <a:lnTo>
                  <a:pt x="352805" y="124205"/>
                </a:lnTo>
                <a:lnTo>
                  <a:pt x="347868" y="124602"/>
                </a:lnTo>
                <a:lnTo>
                  <a:pt x="384169" y="124602"/>
                </a:lnTo>
                <a:lnTo>
                  <a:pt x="384169" y="121919"/>
                </a:lnTo>
                <a:lnTo>
                  <a:pt x="383926" y="120152"/>
                </a:lnTo>
                <a:lnTo>
                  <a:pt x="381883" y="117622"/>
                </a:lnTo>
                <a:lnTo>
                  <a:pt x="381396" y="117500"/>
                </a:lnTo>
                <a:close/>
              </a:path>
              <a:path w="528320" h="175260">
                <a:moveTo>
                  <a:pt x="377447" y="47884"/>
                </a:moveTo>
                <a:lnTo>
                  <a:pt x="347228" y="47884"/>
                </a:lnTo>
                <a:lnTo>
                  <a:pt x="354970" y="50566"/>
                </a:lnTo>
                <a:lnTo>
                  <a:pt x="360304" y="55778"/>
                </a:lnTo>
                <a:lnTo>
                  <a:pt x="365516" y="60959"/>
                </a:lnTo>
                <a:lnTo>
                  <a:pt x="367924" y="68092"/>
                </a:lnTo>
                <a:lnTo>
                  <a:pt x="367680" y="77358"/>
                </a:lnTo>
                <a:lnTo>
                  <a:pt x="389138" y="77358"/>
                </a:lnTo>
                <a:lnTo>
                  <a:pt x="389138" y="73151"/>
                </a:lnTo>
                <a:lnTo>
                  <a:pt x="388132" y="67330"/>
                </a:lnTo>
                <a:lnTo>
                  <a:pt x="386212" y="61874"/>
                </a:lnTo>
                <a:lnTo>
                  <a:pt x="384322" y="56387"/>
                </a:lnTo>
                <a:lnTo>
                  <a:pt x="381274" y="51572"/>
                </a:lnTo>
                <a:lnTo>
                  <a:pt x="377447" y="47884"/>
                </a:lnTo>
                <a:close/>
              </a:path>
              <a:path w="528320" h="175260">
                <a:moveTo>
                  <a:pt x="433699" y="35813"/>
                </a:moveTo>
                <a:lnTo>
                  <a:pt x="427238" y="35813"/>
                </a:lnTo>
                <a:lnTo>
                  <a:pt x="426079" y="35966"/>
                </a:lnTo>
                <a:lnTo>
                  <a:pt x="424830" y="36088"/>
                </a:lnTo>
                <a:lnTo>
                  <a:pt x="421142" y="38374"/>
                </a:lnTo>
                <a:lnTo>
                  <a:pt x="421142" y="172486"/>
                </a:lnTo>
                <a:lnTo>
                  <a:pt x="421264" y="172973"/>
                </a:lnTo>
                <a:lnTo>
                  <a:pt x="421660" y="173370"/>
                </a:lnTo>
                <a:lnTo>
                  <a:pt x="421904" y="173735"/>
                </a:lnTo>
                <a:lnTo>
                  <a:pt x="422544" y="174132"/>
                </a:lnTo>
                <a:lnTo>
                  <a:pt x="423306" y="174376"/>
                </a:lnTo>
                <a:lnTo>
                  <a:pt x="424068" y="174650"/>
                </a:lnTo>
                <a:lnTo>
                  <a:pt x="425195" y="174894"/>
                </a:lnTo>
                <a:lnTo>
                  <a:pt x="428000" y="175138"/>
                </a:lnTo>
                <a:lnTo>
                  <a:pt x="429646" y="175259"/>
                </a:lnTo>
                <a:lnTo>
                  <a:pt x="433852" y="175259"/>
                </a:lnTo>
                <a:lnTo>
                  <a:pt x="442478" y="172486"/>
                </a:lnTo>
                <a:lnTo>
                  <a:pt x="442478" y="124358"/>
                </a:lnTo>
                <a:lnTo>
                  <a:pt x="514990" y="124358"/>
                </a:lnTo>
                <a:lnTo>
                  <a:pt x="515466" y="123840"/>
                </a:lnTo>
                <a:lnTo>
                  <a:pt x="470032" y="123840"/>
                </a:lnTo>
                <a:lnTo>
                  <a:pt x="464454" y="122194"/>
                </a:lnTo>
                <a:lnTo>
                  <a:pt x="459242" y="119146"/>
                </a:lnTo>
                <a:lnTo>
                  <a:pt x="453908" y="116098"/>
                </a:lnTo>
                <a:lnTo>
                  <a:pt x="448330" y="111526"/>
                </a:lnTo>
                <a:lnTo>
                  <a:pt x="442478" y="105674"/>
                </a:lnTo>
                <a:lnTo>
                  <a:pt x="442478" y="67970"/>
                </a:lnTo>
                <a:lnTo>
                  <a:pt x="460766" y="53492"/>
                </a:lnTo>
                <a:lnTo>
                  <a:pt x="463570" y="52090"/>
                </a:lnTo>
                <a:lnTo>
                  <a:pt x="464198" y="51815"/>
                </a:lnTo>
                <a:lnTo>
                  <a:pt x="439795" y="51815"/>
                </a:lnTo>
                <a:lnTo>
                  <a:pt x="439795" y="38374"/>
                </a:lnTo>
                <a:lnTo>
                  <a:pt x="439673" y="37856"/>
                </a:lnTo>
                <a:lnTo>
                  <a:pt x="439430" y="37490"/>
                </a:lnTo>
                <a:lnTo>
                  <a:pt x="439186" y="37094"/>
                </a:lnTo>
                <a:lnTo>
                  <a:pt x="438546" y="36850"/>
                </a:lnTo>
                <a:lnTo>
                  <a:pt x="437784" y="36454"/>
                </a:lnTo>
                <a:lnTo>
                  <a:pt x="437022" y="36210"/>
                </a:lnTo>
                <a:lnTo>
                  <a:pt x="436138" y="36088"/>
                </a:lnTo>
                <a:lnTo>
                  <a:pt x="434858" y="35966"/>
                </a:lnTo>
                <a:lnTo>
                  <a:pt x="433699" y="35813"/>
                </a:lnTo>
                <a:close/>
              </a:path>
              <a:path w="528320" h="175260">
                <a:moveTo>
                  <a:pt x="514990" y="124358"/>
                </a:moveTo>
                <a:lnTo>
                  <a:pt x="442478" y="124358"/>
                </a:lnTo>
                <a:lnTo>
                  <a:pt x="445526" y="126766"/>
                </a:lnTo>
                <a:lnTo>
                  <a:pt x="459485" y="135270"/>
                </a:lnTo>
                <a:lnTo>
                  <a:pt x="462290" y="136550"/>
                </a:lnTo>
                <a:lnTo>
                  <a:pt x="465216" y="137434"/>
                </a:lnTo>
                <a:lnTo>
                  <a:pt x="468142" y="137921"/>
                </a:lnTo>
                <a:lnTo>
                  <a:pt x="471037" y="138562"/>
                </a:lnTo>
                <a:lnTo>
                  <a:pt x="474238" y="138836"/>
                </a:lnTo>
                <a:lnTo>
                  <a:pt x="485790" y="138836"/>
                </a:lnTo>
                <a:lnTo>
                  <a:pt x="492892" y="137556"/>
                </a:lnTo>
                <a:lnTo>
                  <a:pt x="499109" y="135026"/>
                </a:lnTo>
                <a:lnTo>
                  <a:pt x="505480" y="132587"/>
                </a:lnTo>
                <a:lnTo>
                  <a:pt x="510661" y="129052"/>
                </a:lnTo>
                <a:lnTo>
                  <a:pt x="514990" y="124358"/>
                </a:lnTo>
                <a:close/>
              </a:path>
              <a:path w="528320" h="175260">
                <a:moveTo>
                  <a:pt x="517154" y="49286"/>
                </a:moveTo>
                <a:lnTo>
                  <a:pt x="482620" y="49286"/>
                </a:lnTo>
                <a:lnTo>
                  <a:pt x="487192" y="50291"/>
                </a:lnTo>
                <a:lnTo>
                  <a:pt x="491002" y="52456"/>
                </a:lnTo>
                <a:lnTo>
                  <a:pt x="504443" y="73030"/>
                </a:lnTo>
                <a:lnTo>
                  <a:pt x="505480" y="77602"/>
                </a:lnTo>
                <a:lnTo>
                  <a:pt x="505846" y="82295"/>
                </a:lnTo>
                <a:lnTo>
                  <a:pt x="505846" y="91592"/>
                </a:lnTo>
                <a:lnTo>
                  <a:pt x="481096" y="123840"/>
                </a:lnTo>
                <a:lnTo>
                  <a:pt x="515466" y="123840"/>
                </a:lnTo>
                <a:lnTo>
                  <a:pt x="527944" y="93482"/>
                </a:lnTo>
                <a:lnTo>
                  <a:pt x="527944" y="78242"/>
                </a:lnTo>
                <a:lnTo>
                  <a:pt x="527060" y="71627"/>
                </a:lnTo>
                <a:lnTo>
                  <a:pt x="525292" y="65531"/>
                </a:lnTo>
                <a:lnTo>
                  <a:pt x="523615" y="59314"/>
                </a:lnTo>
                <a:lnTo>
                  <a:pt x="520842" y="53980"/>
                </a:lnTo>
                <a:lnTo>
                  <a:pt x="517154" y="49286"/>
                </a:lnTo>
                <a:close/>
              </a:path>
              <a:path w="528320" h="175260">
                <a:moveTo>
                  <a:pt x="489600" y="34289"/>
                </a:moveTo>
                <a:lnTo>
                  <a:pt x="477286" y="34289"/>
                </a:lnTo>
                <a:lnTo>
                  <a:pt x="473598" y="34686"/>
                </a:lnTo>
                <a:lnTo>
                  <a:pt x="470153" y="35448"/>
                </a:lnTo>
                <a:lnTo>
                  <a:pt x="466618" y="36088"/>
                </a:lnTo>
                <a:lnTo>
                  <a:pt x="439795" y="51815"/>
                </a:lnTo>
                <a:lnTo>
                  <a:pt x="464198" y="51815"/>
                </a:lnTo>
                <a:lnTo>
                  <a:pt x="466222" y="50932"/>
                </a:lnTo>
                <a:lnTo>
                  <a:pt x="471556" y="49682"/>
                </a:lnTo>
                <a:lnTo>
                  <a:pt x="474360" y="49286"/>
                </a:lnTo>
                <a:lnTo>
                  <a:pt x="517154" y="49286"/>
                </a:lnTo>
                <a:lnTo>
                  <a:pt x="513466" y="44592"/>
                </a:lnTo>
                <a:lnTo>
                  <a:pt x="508650" y="41026"/>
                </a:lnTo>
                <a:lnTo>
                  <a:pt x="502676" y="38374"/>
                </a:lnTo>
                <a:lnTo>
                  <a:pt x="496702" y="35570"/>
                </a:lnTo>
                <a:lnTo>
                  <a:pt x="489600" y="34289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78723" y="2935223"/>
            <a:ext cx="891539" cy="17882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61704" y="2928244"/>
            <a:ext cx="990874" cy="1492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4" y="3284220"/>
            <a:ext cx="3872484" cy="2667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48306" y="3328660"/>
            <a:ext cx="645657" cy="1477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64189" y="3328660"/>
            <a:ext cx="1493794" cy="1187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29337" y="3364229"/>
            <a:ext cx="250825" cy="112395"/>
          </a:xfrm>
          <a:custGeom>
            <a:avLst/>
            <a:gdLst/>
            <a:ahLst/>
            <a:cxnLst/>
            <a:rect l="l" t="t" r="r" b="b"/>
            <a:pathLst>
              <a:path w="250825" h="112395">
                <a:moveTo>
                  <a:pt x="9540" y="1127"/>
                </a:moveTo>
                <a:lnTo>
                  <a:pt x="4724" y="1127"/>
                </a:lnTo>
                <a:lnTo>
                  <a:pt x="2804" y="1402"/>
                </a:lnTo>
                <a:lnTo>
                  <a:pt x="2042" y="1523"/>
                </a:lnTo>
                <a:lnTo>
                  <a:pt x="1523" y="1767"/>
                </a:lnTo>
                <a:lnTo>
                  <a:pt x="914" y="1889"/>
                </a:lnTo>
                <a:lnTo>
                  <a:pt x="518" y="2285"/>
                </a:lnTo>
                <a:lnTo>
                  <a:pt x="396" y="2529"/>
                </a:lnTo>
                <a:lnTo>
                  <a:pt x="152" y="2804"/>
                </a:lnTo>
                <a:lnTo>
                  <a:pt x="0" y="3291"/>
                </a:lnTo>
                <a:lnTo>
                  <a:pt x="0" y="109859"/>
                </a:lnTo>
                <a:lnTo>
                  <a:pt x="2285" y="111632"/>
                </a:lnTo>
                <a:lnTo>
                  <a:pt x="3047" y="111882"/>
                </a:lnTo>
                <a:lnTo>
                  <a:pt x="4084" y="112013"/>
                </a:lnTo>
                <a:lnTo>
                  <a:pt x="5212" y="112145"/>
                </a:lnTo>
                <a:lnTo>
                  <a:pt x="10942" y="112145"/>
                </a:lnTo>
                <a:lnTo>
                  <a:pt x="16001" y="109859"/>
                </a:lnTo>
                <a:lnTo>
                  <a:pt x="16001" y="71627"/>
                </a:lnTo>
                <a:lnTo>
                  <a:pt x="70378" y="71627"/>
                </a:lnTo>
                <a:lnTo>
                  <a:pt x="70719" y="71246"/>
                </a:lnTo>
                <a:lnTo>
                  <a:pt x="36728" y="71246"/>
                </a:lnTo>
                <a:lnTo>
                  <a:pt x="32522" y="69972"/>
                </a:lnTo>
                <a:lnTo>
                  <a:pt x="28590" y="67436"/>
                </a:lnTo>
                <a:lnTo>
                  <a:pt x="24658" y="65019"/>
                </a:lnTo>
                <a:lnTo>
                  <a:pt x="20452" y="61472"/>
                </a:lnTo>
                <a:lnTo>
                  <a:pt x="16001" y="56768"/>
                </a:lnTo>
                <a:lnTo>
                  <a:pt x="16001" y="26669"/>
                </a:lnTo>
                <a:lnTo>
                  <a:pt x="18562" y="23987"/>
                </a:lnTo>
                <a:lnTo>
                  <a:pt x="20970" y="21579"/>
                </a:lnTo>
                <a:lnTo>
                  <a:pt x="23256" y="19811"/>
                </a:lnTo>
                <a:lnTo>
                  <a:pt x="25542" y="17891"/>
                </a:lnTo>
                <a:lnTo>
                  <a:pt x="27706" y="16367"/>
                </a:lnTo>
                <a:lnTo>
                  <a:pt x="31760" y="14081"/>
                </a:lnTo>
                <a:lnTo>
                  <a:pt x="32058" y="13959"/>
                </a:lnTo>
                <a:lnTo>
                  <a:pt x="14112" y="13959"/>
                </a:lnTo>
                <a:lnTo>
                  <a:pt x="14112" y="3291"/>
                </a:lnTo>
                <a:lnTo>
                  <a:pt x="13990" y="2804"/>
                </a:lnTo>
                <a:lnTo>
                  <a:pt x="13472" y="2285"/>
                </a:lnTo>
                <a:lnTo>
                  <a:pt x="13106" y="1889"/>
                </a:lnTo>
                <a:lnTo>
                  <a:pt x="12588" y="1767"/>
                </a:lnTo>
                <a:lnTo>
                  <a:pt x="11948" y="1523"/>
                </a:lnTo>
                <a:lnTo>
                  <a:pt x="10424" y="1280"/>
                </a:lnTo>
                <a:lnTo>
                  <a:pt x="9540" y="1127"/>
                </a:lnTo>
                <a:close/>
              </a:path>
              <a:path w="250825" h="112395">
                <a:moveTo>
                  <a:pt x="70378" y="71627"/>
                </a:moveTo>
                <a:lnTo>
                  <a:pt x="16001" y="71627"/>
                </a:lnTo>
                <a:lnTo>
                  <a:pt x="18287" y="73532"/>
                </a:lnTo>
                <a:lnTo>
                  <a:pt x="20573" y="75306"/>
                </a:lnTo>
                <a:lnTo>
                  <a:pt x="22616" y="76712"/>
                </a:lnTo>
                <a:lnTo>
                  <a:pt x="24658" y="78236"/>
                </a:lnTo>
                <a:lnTo>
                  <a:pt x="35326" y="82427"/>
                </a:lnTo>
                <a:lnTo>
                  <a:pt x="37490" y="82926"/>
                </a:lnTo>
                <a:lnTo>
                  <a:pt x="39898" y="83189"/>
                </a:lnTo>
                <a:lnTo>
                  <a:pt x="48524" y="83189"/>
                </a:lnTo>
                <a:lnTo>
                  <a:pt x="53858" y="82164"/>
                </a:lnTo>
                <a:lnTo>
                  <a:pt x="63245" y="78104"/>
                </a:lnTo>
                <a:lnTo>
                  <a:pt x="67208" y="75306"/>
                </a:lnTo>
                <a:lnTo>
                  <a:pt x="70378" y="71627"/>
                </a:lnTo>
                <a:close/>
              </a:path>
              <a:path w="250825" h="112395">
                <a:moveTo>
                  <a:pt x="72024" y="11948"/>
                </a:moveTo>
                <a:lnTo>
                  <a:pt x="46116" y="11948"/>
                </a:lnTo>
                <a:lnTo>
                  <a:pt x="49682" y="12710"/>
                </a:lnTo>
                <a:lnTo>
                  <a:pt x="52456" y="14477"/>
                </a:lnTo>
                <a:lnTo>
                  <a:pt x="55260" y="16123"/>
                </a:lnTo>
                <a:lnTo>
                  <a:pt x="57424" y="18409"/>
                </a:lnTo>
                <a:lnTo>
                  <a:pt x="59070" y="21214"/>
                </a:lnTo>
                <a:lnTo>
                  <a:pt x="60716" y="23987"/>
                </a:lnTo>
                <a:lnTo>
                  <a:pt x="61874" y="27188"/>
                </a:lnTo>
                <a:lnTo>
                  <a:pt x="62636" y="30729"/>
                </a:lnTo>
                <a:lnTo>
                  <a:pt x="63245" y="34421"/>
                </a:lnTo>
                <a:lnTo>
                  <a:pt x="63642" y="38099"/>
                </a:lnTo>
                <a:lnTo>
                  <a:pt x="63642" y="45588"/>
                </a:lnTo>
                <a:lnTo>
                  <a:pt x="45110" y="71246"/>
                </a:lnTo>
                <a:lnTo>
                  <a:pt x="70719" y="71246"/>
                </a:lnTo>
                <a:lnTo>
                  <a:pt x="80162" y="46994"/>
                </a:lnTo>
                <a:lnTo>
                  <a:pt x="80162" y="34920"/>
                </a:lnTo>
                <a:lnTo>
                  <a:pt x="79522" y="29717"/>
                </a:lnTo>
                <a:lnTo>
                  <a:pt x="78242" y="24749"/>
                </a:lnTo>
                <a:lnTo>
                  <a:pt x="76961" y="19933"/>
                </a:lnTo>
                <a:lnTo>
                  <a:pt x="74828" y="15605"/>
                </a:lnTo>
                <a:lnTo>
                  <a:pt x="72024" y="11948"/>
                </a:lnTo>
                <a:close/>
              </a:path>
              <a:path w="250825" h="112395">
                <a:moveTo>
                  <a:pt x="51328" y="0"/>
                </a:moveTo>
                <a:lnTo>
                  <a:pt x="42184" y="0"/>
                </a:lnTo>
                <a:lnTo>
                  <a:pt x="39380" y="243"/>
                </a:lnTo>
                <a:lnTo>
                  <a:pt x="36728" y="883"/>
                </a:lnTo>
                <a:lnTo>
                  <a:pt x="34168" y="1402"/>
                </a:lnTo>
                <a:lnTo>
                  <a:pt x="14112" y="13959"/>
                </a:lnTo>
                <a:lnTo>
                  <a:pt x="32058" y="13959"/>
                </a:lnTo>
                <a:lnTo>
                  <a:pt x="33924" y="13197"/>
                </a:lnTo>
                <a:lnTo>
                  <a:pt x="37856" y="12191"/>
                </a:lnTo>
                <a:lnTo>
                  <a:pt x="39898" y="11948"/>
                </a:lnTo>
                <a:lnTo>
                  <a:pt x="72024" y="11948"/>
                </a:lnTo>
                <a:lnTo>
                  <a:pt x="69220" y="8260"/>
                </a:lnTo>
                <a:lnTo>
                  <a:pt x="65684" y="5333"/>
                </a:lnTo>
                <a:lnTo>
                  <a:pt x="56784" y="1005"/>
                </a:lnTo>
                <a:lnTo>
                  <a:pt x="51328" y="0"/>
                </a:lnTo>
                <a:close/>
              </a:path>
              <a:path w="250825" h="112395">
                <a:moveTo>
                  <a:pt x="113537" y="1127"/>
                </a:moveTo>
                <a:lnTo>
                  <a:pt x="108356" y="1127"/>
                </a:lnTo>
                <a:lnTo>
                  <a:pt x="106436" y="1402"/>
                </a:lnTo>
                <a:lnTo>
                  <a:pt x="105674" y="1523"/>
                </a:lnTo>
                <a:lnTo>
                  <a:pt x="105155" y="1767"/>
                </a:lnTo>
                <a:lnTo>
                  <a:pt x="104546" y="2042"/>
                </a:lnTo>
                <a:lnTo>
                  <a:pt x="104150" y="2285"/>
                </a:lnTo>
                <a:lnTo>
                  <a:pt x="104028" y="2651"/>
                </a:lnTo>
                <a:lnTo>
                  <a:pt x="103784" y="2926"/>
                </a:lnTo>
                <a:lnTo>
                  <a:pt x="103631" y="3291"/>
                </a:lnTo>
                <a:lnTo>
                  <a:pt x="103631" y="79878"/>
                </a:lnTo>
                <a:lnTo>
                  <a:pt x="103784" y="80259"/>
                </a:lnTo>
                <a:lnTo>
                  <a:pt x="104028" y="80522"/>
                </a:lnTo>
                <a:lnTo>
                  <a:pt x="104272" y="80903"/>
                </a:lnTo>
                <a:lnTo>
                  <a:pt x="104668" y="81152"/>
                </a:lnTo>
                <a:lnTo>
                  <a:pt x="105308" y="81402"/>
                </a:lnTo>
                <a:lnTo>
                  <a:pt x="105917" y="81533"/>
                </a:lnTo>
                <a:lnTo>
                  <a:pt x="106679" y="81783"/>
                </a:lnTo>
                <a:lnTo>
                  <a:pt x="107716" y="81914"/>
                </a:lnTo>
                <a:lnTo>
                  <a:pt x="108844" y="82046"/>
                </a:lnTo>
                <a:lnTo>
                  <a:pt x="114574" y="82046"/>
                </a:lnTo>
                <a:lnTo>
                  <a:pt x="119268" y="80522"/>
                </a:lnTo>
                <a:lnTo>
                  <a:pt x="119512" y="80259"/>
                </a:lnTo>
                <a:lnTo>
                  <a:pt x="119633" y="79878"/>
                </a:lnTo>
                <a:lnTo>
                  <a:pt x="119633" y="29586"/>
                </a:lnTo>
                <a:lnTo>
                  <a:pt x="121919" y="26548"/>
                </a:lnTo>
                <a:lnTo>
                  <a:pt x="123962" y="23987"/>
                </a:lnTo>
                <a:lnTo>
                  <a:pt x="125882" y="21854"/>
                </a:lnTo>
                <a:lnTo>
                  <a:pt x="127772" y="19690"/>
                </a:lnTo>
                <a:lnTo>
                  <a:pt x="129539" y="18044"/>
                </a:lnTo>
                <a:lnTo>
                  <a:pt x="131216" y="16763"/>
                </a:lnTo>
                <a:lnTo>
                  <a:pt x="132984" y="15361"/>
                </a:lnTo>
                <a:lnTo>
                  <a:pt x="134087" y="14721"/>
                </a:lnTo>
                <a:lnTo>
                  <a:pt x="118109" y="14721"/>
                </a:lnTo>
                <a:lnTo>
                  <a:pt x="118109" y="3291"/>
                </a:lnTo>
                <a:lnTo>
                  <a:pt x="117988" y="2926"/>
                </a:lnTo>
                <a:lnTo>
                  <a:pt x="117744" y="2651"/>
                </a:lnTo>
                <a:lnTo>
                  <a:pt x="117622" y="2285"/>
                </a:lnTo>
                <a:lnTo>
                  <a:pt x="114452" y="1280"/>
                </a:lnTo>
                <a:lnTo>
                  <a:pt x="113537" y="1127"/>
                </a:lnTo>
                <a:close/>
              </a:path>
              <a:path w="250825" h="112395">
                <a:moveTo>
                  <a:pt x="154369" y="13075"/>
                </a:moveTo>
                <a:lnTo>
                  <a:pt x="142250" y="13075"/>
                </a:lnTo>
                <a:lnTo>
                  <a:pt x="143408" y="13197"/>
                </a:lnTo>
                <a:lnTo>
                  <a:pt x="144658" y="13472"/>
                </a:lnTo>
                <a:lnTo>
                  <a:pt x="145816" y="13594"/>
                </a:lnTo>
                <a:lnTo>
                  <a:pt x="146822" y="13837"/>
                </a:lnTo>
                <a:lnTo>
                  <a:pt x="147706" y="14081"/>
                </a:lnTo>
                <a:lnTo>
                  <a:pt x="148742" y="14356"/>
                </a:lnTo>
                <a:lnTo>
                  <a:pt x="150266" y="14843"/>
                </a:lnTo>
                <a:lnTo>
                  <a:pt x="151028" y="15118"/>
                </a:lnTo>
                <a:lnTo>
                  <a:pt x="151637" y="15239"/>
                </a:lnTo>
                <a:lnTo>
                  <a:pt x="152674" y="15239"/>
                </a:lnTo>
                <a:lnTo>
                  <a:pt x="153040" y="15118"/>
                </a:lnTo>
                <a:lnTo>
                  <a:pt x="153314" y="14843"/>
                </a:lnTo>
                <a:lnTo>
                  <a:pt x="153680" y="14599"/>
                </a:lnTo>
                <a:lnTo>
                  <a:pt x="153923" y="14234"/>
                </a:lnTo>
                <a:lnTo>
                  <a:pt x="154076" y="13837"/>
                </a:lnTo>
                <a:lnTo>
                  <a:pt x="154320" y="13319"/>
                </a:lnTo>
                <a:lnTo>
                  <a:pt x="154369" y="13075"/>
                </a:lnTo>
                <a:close/>
              </a:path>
              <a:path w="250825" h="112395">
                <a:moveTo>
                  <a:pt x="143652" y="0"/>
                </a:moveTo>
                <a:lnTo>
                  <a:pt x="140086" y="0"/>
                </a:lnTo>
                <a:lnTo>
                  <a:pt x="138196" y="121"/>
                </a:lnTo>
                <a:lnTo>
                  <a:pt x="136276" y="640"/>
                </a:lnTo>
                <a:lnTo>
                  <a:pt x="134508" y="1005"/>
                </a:lnTo>
                <a:lnTo>
                  <a:pt x="132587" y="1767"/>
                </a:lnTo>
                <a:lnTo>
                  <a:pt x="130820" y="2926"/>
                </a:lnTo>
                <a:lnTo>
                  <a:pt x="128930" y="3931"/>
                </a:lnTo>
                <a:lnTo>
                  <a:pt x="126888" y="5455"/>
                </a:lnTo>
                <a:lnTo>
                  <a:pt x="124846" y="7376"/>
                </a:lnTo>
                <a:lnTo>
                  <a:pt x="122681" y="9265"/>
                </a:lnTo>
                <a:lnTo>
                  <a:pt x="120548" y="11673"/>
                </a:lnTo>
                <a:lnTo>
                  <a:pt x="118109" y="14721"/>
                </a:lnTo>
                <a:lnTo>
                  <a:pt x="134087" y="14721"/>
                </a:lnTo>
                <a:lnTo>
                  <a:pt x="134508" y="14477"/>
                </a:lnTo>
                <a:lnTo>
                  <a:pt x="136154" y="13959"/>
                </a:lnTo>
                <a:lnTo>
                  <a:pt x="137678" y="13319"/>
                </a:lnTo>
                <a:lnTo>
                  <a:pt x="139202" y="13075"/>
                </a:lnTo>
                <a:lnTo>
                  <a:pt x="154369" y="13075"/>
                </a:lnTo>
                <a:lnTo>
                  <a:pt x="154442" y="12710"/>
                </a:lnTo>
                <a:lnTo>
                  <a:pt x="154458" y="11673"/>
                </a:lnTo>
                <a:lnTo>
                  <a:pt x="154564" y="10911"/>
                </a:lnTo>
                <a:lnTo>
                  <a:pt x="154544" y="5455"/>
                </a:lnTo>
                <a:lnTo>
                  <a:pt x="154442" y="4815"/>
                </a:lnTo>
                <a:lnTo>
                  <a:pt x="154442" y="4328"/>
                </a:lnTo>
                <a:lnTo>
                  <a:pt x="154320" y="3931"/>
                </a:lnTo>
                <a:lnTo>
                  <a:pt x="154198" y="3566"/>
                </a:lnTo>
                <a:lnTo>
                  <a:pt x="154076" y="3169"/>
                </a:lnTo>
                <a:lnTo>
                  <a:pt x="153923" y="2926"/>
                </a:lnTo>
                <a:lnTo>
                  <a:pt x="153802" y="2651"/>
                </a:lnTo>
                <a:lnTo>
                  <a:pt x="153558" y="2407"/>
                </a:lnTo>
                <a:lnTo>
                  <a:pt x="153161" y="2164"/>
                </a:lnTo>
                <a:lnTo>
                  <a:pt x="152796" y="1889"/>
                </a:lnTo>
                <a:lnTo>
                  <a:pt x="152156" y="1645"/>
                </a:lnTo>
                <a:lnTo>
                  <a:pt x="151272" y="1280"/>
                </a:lnTo>
                <a:lnTo>
                  <a:pt x="150266" y="1005"/>
                </a:lnTo>
                <a:lnTo>
                  <a:pt x="149230" y="761"/>
                </a:lnTo>
                <a:lnTo>
                  <a:pt x="148102" y="518"/>
                </a:lnTo>
                <a:lnTo>
                  <a:pt x="146944" y="365"/>
                </a:lnTo>
                <a:lnTo>
                  <a:pt x="145816" y="121"/>
                </a:lnTo>
                <a:lnTo>
                  <a:pt x="144779" y="121"/>
                </a:lnTo>
                <a:lnTo>
                  <a:pt x="143652" y="0"/>
                </a:lnTo>
                <a:close/>
              </a:path>
              <a:path w="250825" h="112395">
                <a:moveTo>
                  <a:pt x="214640" y="0"/>
                </a:moveTo>
                <a:lnTo>
                  <a:pt x="200162" y="0"/>
                </a:lnTo>
                <a:lnTo>
                  <a:pt x="193700" y="1005"/>
                </a:lnTo>
                <a:lnTo>
                  <a:pt x="164104" y="30479"/>
                </a:lnTo>
                <a:lnTo>
                  <a:pt x="163220" y="36063"/>
                </a:lnTo>
                <a:lnTo>
                  <a:pt x="163220" y="48636"/>
                </a:lnTo>
                <a:lnTo>
                  <a:pt x="163982" y="54351"/>
                </a:lnTo>
                <a:lnTo>
                  <a:pt x="167518" y="64520"/>
                </a:lnTo>
                <a:lnTo>
                  <a:pt x="170200" y="68711"/>
                </a:lnTo>
                <a:lnTo>
                  <a:pt x="173735" y="72258"/>
                </a:lnTo>
                <a:lnTo>
                  <a:pt x="177180" y="75818"/>
                </a:lnTo>
                <a:lnTo>
                  <a:pt x="181630" y="78485"/>
                </a:lnTo>
                <a:lnTo>
                  <a:pt x="186964" y="80390"/>
                </a:lnTo>
                <a:lnTo>
                  <a:pt x="192298" y="82164"/>
                </a:lnTo>
                <a:lnTo>
                  <a:pt x="198516" y="83189"/>
                </a:lnTo>
                <a:lnTo>
                  <a:pt x="212994" y="83189"/>
                </a:lnTo>
                <a:lnTo>
                  <a:pt x="238773" y="71496"/>
                </a:lnTo>
                <a:lnTo>
                  <a:pt x="201442" y="71496"/>
                </a:lnTo>
                <a:lnTo>
                  <a:pt x="197114" y="70616"/>
                </a:lnTo>
                <a:lnTo>
                  <a:pt x="179710" y="45470"/>
                </a:lnTo>
                <a:lnTo>
                  <a:pt x="179710" y="37088"/>
                </a:lnTo>
                <a:lnTo>
                  <a:pt x="202204" y="11551"/>
                </a:lnTo>
                <a:lnTo>
                  <a:pt x="240297" y="11551"/>
                </a:lnTo>
                <a:lnTo>
                  <a:pt x="235976" y="7223"/>
                </a:lnTo>
                <a:lnTo>
                  <a:pt x="231526" y="4571"/>
                </a:lnTo>
                <a:lnTo>
                  <a:pt x="226192" y="2804"/>
                </a:lnTo>
                <a:lnTo>
                  <a:pt x="220858" y="883"/>
                </a:lnTo>
                <a:lnTo>
                  <a:pt x="214640" y="0"/>
                </a:lnTo>
                <a:close/>
              </a:path>
              <a:path w="250825" h="112395">
                <a:moveTo>
                  <a:pt x="240297" y="11551"/>
                </a:moveTo>
                <a:lnTo>
                  <a:pt x="212110" y="11551"/>
                </a:lnTo>
                <a:lnTo>
                  <a:pt x="216286" y="12313"/>
                </a:lnTo>
                <a:lnTo>
                  <a:pt x="219730" y="13959"/>
                </a:lnTo>
                <a:lnTo>
                  <a:pt x="232288" y="30098"/>
                </a:lnTo>
                <a:lnTo>
                  <a:pt x="233171" y="33659"/>
                </a:lnTo>
                <a:lnTo>
                  <a:pt x="233690" y="37587"/>
                </a:lnTo>
                <a:lnTo>
                  <a:pt x="233690" y="46100"/>
                </a:lnTo>
                <a:lnTo>
                  <a:pt x="233171" y="50042"/>
                </a:lnTo>
                <a:lnTo>
                  <a:pt x="232044" y="53720"/>
                </a:lnTo>
                <a:lnTo>
                  <a:pt x="231038" y="57399"/>
                </a:lnTo>
                <a:lnTo>
                  <a:pt x="218693" y="69210"/>
                </a:lnTo>
                <a:lnTo>
                  <a:pt x="215280" y="70734"/>
                </a:lnTo>
                <a:lnTo>
                  <a:pt x="211226" y="71496"/>
                </a:lnTo>
                <a:lnTo>
                  <a:pt x="238773" y="71496"/>
                </a:lnTo>
                <a:lnTo>
                  <a:pt x="250210" y="46862"/>
                </a:lnTo>
                <a:lnTo>
                  <a:pt x="250210" y="34421"/>
                </a:lnTo>
                <a:lnTo>
                  <a:pt x="249326" y="28706"/>
                </a:lnTo>
                <a:lnTo>
                  <a:pt x="247528" y="23621"/>
                </a:lnTo>
                <a:lnTo>
                  <a:pt x="245760" y="18653"/>
                </a:lnTo>
                <a:lnTo>
                  <a:pt x="243077" y="14356"/>
                </a:lnTo>
                <a:lnTo>
                  <a:pt x="240297" y="1155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7017" y="3364229"/>
            <a:ext cx="235701" cy="831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4" y="3550920"/>
            <a:ext cx="3421380" cy="2667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40442" y="3595365"/>
            <a:ext cx="970787" cy="14770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82980" y="3595628"/>
            <a:ext cx="278765" cy="118745"/>
          </a:xfrm>
          <a:custGeom>
            <a:avLst/>
            <a:gdLst/>
            <a:ahLst/>
            <a:cxnLst/>
            <a:rect l="l" t="t" r="r" b="b"/>
            <a:pathLst>
              <a:path w="278764" h="118745">
                <a:moveTo>
                  <a:pt x="67482" y="46481"/>
                </a:moveTo>
                <a:lnTo>
                  <a:pt x="39349" y="46481"/>
                </a:lnTo>
                <a:lnTo>
                  <a:pt x="42397" y="46862"/>
                </a:lnTo>
                <a:lnTo>
                  <a:pt x="47487" y="48386"/>
                </a:lnTo>
                <a:lnTo>
                  <a:pt x="49529" y="49529"/>
                </a:lnTo>
                <a:lnTo>
                  <a:pt x="51053" y="51053"/>
                </a:lnTo>
                <a:lnTo>
                  <a:pt x="52699" y="52577"/>
                </a:lnTo>
                <a:lnTo>
                  <a:pt x="53827" y="54351"/>
                </a:lnTo>
                <a:lnTo>
                  <a:pt x="54467" y="56637"/>
                </a:lnTo>
                <a:lnTo>
                  <a:pt x="55229" y="58923"/>
                </a:lnTo>
                <a:lnTo>
                  <a:pt x="55625" y="61459"/>
                </a:lnTo>
                <a:lnTo>
                  <a:pt x="55625" y="70222"/>
                </a:lnTo>
                <a:lnTo>
                  <a:pt x="36819" y="70222"/>
                </a:lnTo>
                <a:lnTo>
                  <a:pt x="30723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633" y="118490"/>
                </a:lnTo>
                <a:lnTo>
                  <a:pt x="35417" y="118490"/>
                </a:lnTo>
                <a:lnTo>
                  <a:pt x="40385" y="117466"/>
                </a:lnTo>
                <a:lnTo>
                  <a:pt x="44957" y="115442"/>
                </a:lnTo>
                <a:lnTo>
                  <a:pt x="49651" y="113537"/>
                </a:lnTo>
                <a:lnTo>
                  <a:pt x="53980" y="110739"/>
                </a:lnTo>
                <a:lnTo>
                  <a:pt x="57512" y="107560"/>
                </a:lnTo>
                <a:lnTo>
                  <a:pt x="27553" y="107560"/>
                </a:lnTo>
                <a:lnTo>
                  <a:pt x="23500" y="106417"/>
                </a:lnTo>
                <a:lnTo>
                  <a:pt x="17769" y="101726"/>
                </a:lnTo>
                <a:lnTo>
                  <a:pt x="16367" y="98678"/>
                </a:lnTo>
                <a:lnTo>
                  <a:pt x="16367" y="92451"/>
                </a:lnTo>
                <a:lnTo>
                  <a:pt x="16885" y="90415"/>
                </a:lnTo>
                <a:lnTo>
                  <a:pt x="17891" y="88641"/>
                </a:lnTo>
                <a:lnTo>
                  <a:pt x="18775" y="86867"/>
                </a:lnTo>
                <a:lnTo>
                  <a:pt x="37581" y="80259"/>
                </a:lnTo>
                <a:lnTo>
                  <a:pt x="71506" y="80259"/>
                </a:lnTo>
                <a:lnTo>
                  <a:pt x="71485" y="58923"/>
                </a:lnTo>
                <a:lnTo>
                  <a:pt x="70865" y="54982"/>
                </a:lnTo>
                <a:lnTo>
                  <a:pt x="69585" y="51434"/>
                </a:lnTo>
                <a:lnTo>
                  <a:pt x="68458" y="47874"/>
                </a:lnTo>
                <a:lnTo>
                  <a:pt x="67482" y="46481"/>
                </a:lnTo>
                <a:close/>
              </a:path>
              <a:path w="278764" h="118745">
                <a:moveTo>
                  <a:pt x="71506" y="107310"/>
                </a:moveTo>
                <a:lnTo>
                  <a:pt x="57790" y="107310"/>
                </a:lnTo>
                <a:lnTo>
                  <a:pt x="57790" y="115442"/>
                </a:lnTo>
                <a:lnTo>
                  <a:pt x="62849" y="117347"/>
                </a:lnTo>
                <a:lnTo>
                  <a:pt x="66293" y="117347"/>
                </a:lnTo>
                <a:lnTo>
                  <a:pt x="67696" y="117216"/>
                </a:lnTo>
                <a:lnTo>
                  <a:pt x="68579" y="117085"/>
                </a:lnTo>
                <a:lnTo>
                  <a:pt x="69463" y="116966"/>
                </a:lnTo>
                <a:lnTo>
                  <a:pt x="70225" y="116704"/>
                </a:lnTo>
                <a:lnTo>
                  <a:pt x="70744" y="116323"/>
                </a:lnTo>
                <a:lnTo>
                  <a:pt x="71231" y="115942"/>
                </a:lnTo>
                <a:lnTo>
                  <a:pt x="71506" y="115442"/>
                </a:lnTo>
                <a:lnTo>
                  <a:pt x="71506" y="107310"/>
                </a:lnTo>
                <a:close/>
              </a:path>
              <a:path w="278764" h="118745">
                <a:moveTo>
                  <a:pt x="71506" y="80259"/>
                </a:moveTo>
                <a:lnTo>
                  <a:pt x="55625" y="80259"/>
                </a:lnTo>
                <a:lnTo>
                  <a:pt x="55625" y="96261"/>
                </a:lnTo>
                <a:lnTo>
                  <a:pt x="51694" y="100071"/>
                </a:lnTo>
                <a:lnTo>
                  <a:pt x="47884" y="102988"/>
                </a:lnTo>
                <a:lnTo>
                  <a:pt x="44317" y="104774"/>
                </a:lnTo>
                <a:lnTo>
                  <a:pt x="40751" y="106679"/>
                </a:lnTo>
                <a:lnTo>
                  <a:pt x="36819" y="107560"/>
                </a:lnTo>
                <a:lnTo>
                  <a:pt x="57512" y="107560"/>
                </a:lnTo>
                <a:lnTo>
                  <a:pt x="57790" y="107310"/>
                </a:lnTo>
                <a:lnTo>
                  <a:pt x="71506" y="107310"/>
                </a:lnTo>
                <a:lnTo>
                  <a:pt x="71506" y="80259"/>
                </a:lnTo>
                <a:close/>
              </a:path>
              <a:path w="278764" h="118745">
                <a:moveTo>
                  <a:pt x="43433" y="35301"/>
                </a:moveTo>
                <a:lnTo>
                  <a:pt x="33771" y="35301"/>
                </a:lnTo>
                <a:lnTo>
                  <a:pt x="30479" y="35551"/>
                </a:lnTo>
                <a:lnTo>
                  <a:pt x="10789" y="40766"/>
                </a:lnTo>
                <a:lnTo>
                  <a:pt x="8625" y="41778"/>
                </a:lnTo>
                <a:lnTo>
                  <a:pt x="4571" y="45719"/>
                </a:lnTo>
                <a:lnTo>
                  <a:pt x="4297" y="46481"/>
                </a:lnTo>
                <a:lnTo>
                  <a:pt x="4297" y="50541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60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4477" y="51434"/>
                </a:lnTo>
                <a:lnTo>
                  <a:pt x="31729" y="46481"/>
                </a:lnTo>
                <a:lnTo>
                  <a:pt x="67482" y="46481"/>
                </a:lnTo>
                <a:lnTo>
                  <a:pt x="66415" y="44957"/>
                </a:lnTo>
                <a:lnTo>
                  <a:pt x="63733" y="42540"/>
                </a:lnTo>
                <a:lnTo>
                  <a:pt x="61081" y="40123"/>
                </a:lnTo>
                <a:lnTo>
                  <a:pt x="57515" y="38349"/>
                </a:lnTo>
                <a:lnTo>
                  <a:pt x="53065" y="37075"/>
                </a:lnTo>
                <a:lnTo>
                  <a:pt x="48767" y="35932"/>
                </a:lnTo>
                <a:lnTo>
                  <a:pt x="43433" y="35301"/>
                </a:lnTo>
                <a:close/>
              </a:path>
              <a:path w="278764" h="118745">
                <a:moveTo>
                  <a:pt x="110215" y="36444"/>
                </a:moveTo>
                <a:lnTo>
                  <a:pt x="105034" y="36444"/>
                </a:lnTo>
                <a:lnTo>
                  <a:pt x="103113" y="36694"/>
                </a:lnTo>
                <a:lnTo>
                  <a:pt x="102351" y="36825"/>
                </a:lnTo>
                <a:lnTo>
                  <a:pt x="101833" y="37075"/>
                </a:lnTo>
                <a:lnTo>
                  <a:pt x="101224" y="37337"/>
                </a:lnTo>
                <a:lnTo>
                  <a:pt x="100827" y="37587"/>
                </a:lnTo>
                <a:lnTo>
                  <a:pt x="100705" y="37968"/>
                </a:lnTo>
                <a:lnTo>
                  <a:pt x="100462" y="38218"/>
                </a:lnTo>
                <a:lnTo>
                  <a:pt x="100309" y="38599"/>
                </a:lnTo>
                <a:lnTo>
                  <a:pt x="100309" y="115180"/>
                </a:lnTo>
                <a:lnTo>
                  <a:pt x="100462" y="115561"/>
                </a:lnTo>
                <a:lnTo>
                  <a:pt x="100705" y="115823"/>
                </a:lnTo>
                <a:lnTo>
                  <a:pt x="100949" y="116204"/>
                </a:lnTo>
                <a:lnTo>
                  <a:pt x="101345" y="116454"/>
                </a:lnTo>
                <a:lnTo>
                  <a:pt x="101986" y="116704"/>
                </a:lnTo>
                <a:lnTo>
                  <a:pt x="102595" y="116835"/>
                </a:lnTo>
                <a:lnTo>
                  <a:pt x="103357" y="117085"/>
                </a:lnTo>
                <a:lnTo>
                  <a:pt x="104393" y="117216"/>
                </a:lnTo>
                <a:lnTo>
                  <a:pt x="105521" y="117347"/>
                </a:lnTo>
                <a:lnTo>
                  <a:pt x="111251" y="117347"/>
                </a:lnTo>
                <a:lnTo>
                  <a:pt x="115945" y="115823"/>
                </a:lnTo>
                <a:lnTo>
                  <a:pt x="116189" y="115561"/>
                </a:lnTo>
                <a:lnTo>
                  <a:pt x="116311" y="115180"/>
                </a:lnTo>
                <a:lnTo>
                  <a:pt x="116311" y="61840"/>
                </a:lnTo>
                <a:lnTo>
                  <a:pt x="120761" y="57018"/>
                </a:lnTo>
                <a:lnTo>
                  <a:pt x="124967" y="53458"/>
                </a:lnTo>
                <a:lnTo>
                  <a:pt x="128899" y="51053"/>
                </a:lnTo>
                <a:lnTo>
                  <a:pt x="132139" y="49017"/>
                </a:lnTo>
                <a:lnTo>
                  <a:pt x="114787" y="49017"/>
                </a:lnTo>
                <a:lnTo>
                  <a:pt x="114787" y="38599"/>
                </a:lnTo>
                <a:lnTo>
                  <a:pt x="114665" y="38218"/>
                </a:lnTo>
                <a:lnTo>
                  <a:pt x="114421" y="37968"/>
                </a:lnTo>
                <a:lnTo>
                  <a:pt x="114299" y="37587"/>
                </a:lnTo>
                <a:lnTo>
                  <a:pt x="113903" y="37337"/>
                </a:lnTo>
                <a:lnTo>
                  <a:pt x="113416" y="37075"/>
                </a:lnTo>
                <a:lnTo>
                  <a:pt x="112775" y="36825"/>
                </a:lnTo>
                <a:lnTo>
                  <a:pt x="112135" y="36694"/>
                </a:lnTo>
                <a:lnTo>
                  <a:pt x="111130" y="36575"/>
                </a:lnTo>
                <a:lnTo>
                  <a:pt x="110215" y="36444"/>
                </a:lnTo>
                <a:close/>
              </a:path>
              <a:path w="278764" h="118745">
                <a:moveTo>
                  <a:pt x="170716" y="47243"/>
                </a:moveTo>
                <a:lnTo>
                  <a:pt x="144017" y="47243"/>
                </a:lnTo>
                <a:lnTo>
                  <a:pt x="146669" y="47743"/>
                </a:lnTo>
                <a:lnTo>
                  <a:pt x="149077" y="48767"/>
                </a:lnTo>
                <a:lnTo>
                  <a:pt x="151363" y="49779"/>
                </a:lnTo>
                <a:lnTo>
                  <a:pt x="153405" y="51303"/>
                </a:lnTo>
                <a:lnTo>
                  <a:pt x="154807" y="53208"/>
                </a:lnTo>
                <a:lnTo>
                  <a:pt x="156331" y="55113"/>
                </a:lnTo>
                <a:lnTo>
                  <a:pt x="157459" y="57399"/>
                </a:lnTo>
                <a:lnTo>
                  <a:pt x="158221" y="59935"/>
                </a:lnTo>
                <a:lnTo>
                  <a:pt x="158983" y="62602"/>
                </a:lnTo>
                <a:lnTo>
                  <a:pt x="159379" y="66162"/>
                </a:lnTo>
                <a:lnTo>
                  <a:pt x="159379" y="115180"/>
                </a:lnTo>
                <a:lnTo>
                  <a:pt x="159501" y="115561"/>
                </a:lnTo>
                <a:lnTo>
                  <a:pt x="159745" y="115823"/>
                </a:lnTo>
                <a:lnTo>
                  <a:pt x="160019" y="116204"/>
                </a:lnTo>
                <a:lnTo>
                  <a:pt x="160385" y="116454"/>
                </a:lnTo>
                <a:lnTo>
                  <a:pt x="161025" y="116704"/>
                </a:lnTo>
                <a:lnTo>
                  <a:pt x="161543" y="116835"/>
                </a:lnTo>
                <a:lnTo>
                  <a:pt x="162427" y="117085"/>
                </a:lnTo>
                <a:lnTo>
                  <a:pt x="164470" y="117347"/>
                </a:lnTo>
                <a:lnTo>
                  <a:pt x="170169" y="117347"/>
                </a:lnTo>
                <a:lnTo>
                  <a:pt x="171328" y="117216"/>
                </a:lnTo>
                <a:lnTo>
                  <a:pt x="172333" y="117085"/>
                </a:lnTo>
                <a:lnTo>
                  <a:pt x="173095" y="116835"/>
                </a:lnTo>
                <a:lnTo>
                  <a:pt x="173735" y="116704"/>
                </a:lnTo>
                <a:lnTo>
                  <a:pt x="174223" y="116454"/>
                </a:lnTo>
                <a:lnTo>
                  <a:pt x="174741" y="116204"/>
                </a:lnTo>
                <a:lnTo>
                  <a:pt x="174985" y="115823"/>
                </a:lnTo>
                <a:lnTo>
                  <a:pt x="175259" y="115561"/>
                </a:lnTo>
                <a:lnTo>
                  <a:pt x="175381" y="115180"/>
                </a:lnTo>
                <a:lnTo>
                  <a:pt x="175381" y="63245"/>
                </a:lnTo>
                <a:lnTo>
                  <a:pt x="174741" y="58542"/>
                </a:lnTo>
                <a:lnTo>
                  <a:pt x="173735" y="54732"/>
                </a:lnTo>
                <a:lnTo>
                  <a:pt x="172699" y="50922"/>
                </a:lnTo>
                <a:lnTo>
                  <a:pt x="170931" y="47493"/>
                </a:lnTo>
                <a:lnTo>
                  <a:pt x="170716" y="47243"/>
                </a:lnTo>
                <a:close/>
              </a:path>
              <a:path w="278764" h="118745">
                <a:moveTo>
                  <a:pt x="149992" y="35301"/>
                </a:moveTo>
                <a:lnTo>
                  <a:pt x="139171" y="35301"/>
                </a:lnTo>
                <a:lnTo>
                  <a:pt x="134355" y="36313"/>
                </a:lnTo>
                <a:lnTo>
                  <a:pt x="129418" y="38599"/>
                </a:lnTo>
                <a:lnTo>
                  <a:pt x="124571" y="40766"/>
                </a:lnTo>
                <a:lnTo>
                  <a:pt x="119755" y="44314"/>
                </a:lnTo>
                <a:lnTo>
                  <a:pt x="114787" y="49017"/>
                </a:lnTo>
                <a:lnTo>
                  <a:pt x="132139" y="49017"/>
                </a:lnTo>
                <a:lnTo>
                  <a:pt x="132953" y="48505"/>
                </a:lnTo>
                <a:lnTo>
                  <a:pt x="136885" y="47243"/>
                </a:lnTo>
                <a:lnTo>
                  <a:pt x="170716" y="47243"/>
                </a:lnTo>
                <a:lnTo>
                  <a:pt x="165994" y="41778"/>
                </a:lnTo>
                <a:lnTo>
                  <a:pt x="162793" y="39492"/>
                </a:lnTo>
                <a:lnTo>
                  <a:pt x="158861" y="37837"/>
                </a:lnTo>
                <a:lnTo>
                  <a:pt x="154929" y="36063"/>
                </a:lnTo>
                <a:lnTo>
                  <a:pt x="149992" y="35301"/>
                </a:lnTo>
                <a:close/>
              </a:path>
              <a:path w="278764" h="118745">
                <a:moveTo>
                  <a:pt x="241157" y="35301"/>
                </a:moveTo>
                <a:lnTo>
                  <a:pt x="229849" y="35301"/>
                </a:lnTo>
                <a:lnTo>
                  <a:pt x="224515" y="36313"/>
                </a:lnTo>
                <a:lnTo>
                  <a:pt x="199247" y="65400"/>
                </a:lnTo>
                <a:lnTo>
                  <a:pt x="198485" y="71365"/>
                </a:lnTo>
                <a:lnTo>
                  <a:pt x="198485" y="83307"/>
                </a:lnTo>
                <a:lnTo>
                  <a:pt x="199125" y="88510"/>
                </a:lnTo>
                <a:lnTo>
                  <a:pt x="200405" y="93463"/>
                </a:lnTo>
                <a:lnTo>
                  <a:pt x="201655" y="98416"/>
                </a:lnTo>
                <a:lnTo>
                  <a:pt x="227563" y="118490"/>
                </a:lnTo>
                <a:lnTo>
                  <a:pt x="239755" y="118490"/>
                </a:lnTo>
                <a:lnTo>
                  <a:pt x="245089" y="117216"/>
                </a:lnTo>
                <a:lnTo>
                  <a:pt x="254995" y="112394"/>
                </a:lnTo>
                <a:lnTo>
                  <a:pt x="259841" y="109084"/>
                </a:lnTo>
                <a:lnTo>
                  <a:pt x="262532" y="106548"/>
                </a:lnTo>
                <a:lnTo>
                  <a:pt x="232531" y="106548"/>
                </a:lnTo>
                <a:lnTo>
                  <a:pt x="228965" y="105655"/>
                </a:lnTo>
                <a:lnTo>
                  <a:pt x="226313" y="104012"/>
                </a:lnTo>
                <a:lnTo>
                  <a:pt x="223509" y="102357"/>
                </a:lnTo>
                <a:lnTo>
                  <a:pt x="221223" y="100071"/>
                </a:lnTo>
                <a:lnTo>
                  <a:pt x="219577" y="97154"/>
                </a:lnTo>
                <a:lnTo>
                  <a:pt x="217931" y="94356"/>
                </a:lnTo>
                <a:lnTo>
                  <a:pt x="216773" y="91177"/>
                </a:lnTo>
                <a:lnTo>
                  <a:pt x="216011" y="87498"/>
                </a:lnTo>
                <a:lnTo>
                  <a:pt x="215371" y="83819"/>
                </a:lnTo>
                <a:lnTo>
                  <a:pt x="215005" y="80128"/>
                </a:lnTo>
                <a:lnTo>
                  <a:pt x="215005" y="72770"/>
                </a:lnTo>
                <a:lnTo>
                  <a:pt x="215371" y="69210"/>
                </a:lnTo>
                <a:lnTo>
                  <a:pt x="216286" y="65650"/>
                </a:lnTo>
                <a:lnTo>
                  <a:pt x="217048" y="62221"/>
                </a:lnTo>
                <a:lnTo>
                  <a:pt x="218297" y="59173"/>
                </a:lnTo>
                <a:lnTo>
                  <a:pt x="220096" y="56387"/>
                </a:lnTo>
                <a:lnTo>
                  <a:pt x="221863" y="53589"/>
                </a:lnTo>
                <a:lnTo>
                  <a:pt x="224149" y="51434"/>
                </a:lnTo>
                <a:lnTo>
                  <a:pt x="227075" y="49779"/>
                </a:lnTo>
                <a:lnTo>
                  <a:pt x="229849" y="48005"/>
                </a:lnTo>
                <a:lnTo>
                  <a:pt x="233293" y="47243"/>
                </a:lnTo>
                <a:lnTo>
                  <a:pt x="278617" y="47243"/>
                </a:lnTo>
                <a:lnTo>
                  <a:pt x="278617" y="46731"/>
                </a:lnTo>
                <a:lnTo>
                  <a:pt x="262493" y="46731"/>
                </a:lnTo>
                <a:lnTo>
                  <a:pt x="258439" y="42921"/>
                </a:lnTo>
                <a:lnTo>
                  <a:pt x="254233" y="40123"/>
                </a:lnTo>
                <a:lnTo>
                  <a:pt x="250057" y="38218"/>
                </a:lnTo>
                <a:lnTo>
                  <a:pt x="245729" y="36194"/>
                </a:lnTo>
                <a:lnTo>
                  <a:pt x="241157" y="35301"/>
                </a:lnTo>
                <a:close/>
              </a:path>
              <a:path w="278764" h="118745">
                <a:moveTo>
                  <a:pt x="278617" y="104774"/>
                </a:moveTo>
                <a:lnTo>
                  <a:pt x="264413" y="104774"/>
                </a:lnTo>
                <a:lnTo>
                  <a:pt x="264413" y="115180"/>
                </a:lnTo>
                <a:lnTo>
                  <a:pt x="266059" y="116704"/>
                </a:lnTo>
                <a:lnTo>
                  <a:pt x="266578" y="116966"/>
                </a:lnTo>
                <a:lnTo>
                  <a:pt x="269107" y="117347"/>
                </a:lnTo>
                <a:lnTo>
                  <a:pt x="274045" y="117347"/>
                </a:lnTo>
                <a:lnTo>
                  <a:pt x="278617" y="115180"/>
                </a:lnTo>
                <a:lnTo>
                  <a:pt x="278617" y="104774"/>
                </a:lnTo>
                <a:close/>
              </a:path>
              <a:path w="278764" h="118745">
                <a:moveTo>
                  <a:pt x="278617" y="47243"/>
                </a:moveTo>
                <a:lnTo>
                  <a:pt x="241797" y="47243"/>
                </a:lnTo>
                <a:lnTo>
                  <a:pt x="246004" y="48386"/>
                </a:lnTo>
                <a:lnTo>
                  <a:pt x="250057" y="50922"/>
                </a:lnTo>
                <a:lnTo>
                  <a:pt x="253989" y="53339"/>
                </a:lnTo>
                <a:lnTo>
                  <a:pt x="258196" y="56887"/>
                </a:lnTo>
                <a:lnTo>
                  <a:pt x="262493" y="61459"/>
                </a:lnTo>
                <a:lnTo>
                  <a:pt x="262493" y="91820"/>
                </a:lnTo>
                <a:lnTo>
                  <a:pt x="257677" y="96892"/>
                </a:lnTo>
                <a:lnTo>
                  <a:pt x="255391" y="98678"/>
                </a:lnTo>
                <a:lnTo>
                  <a:pt x="253105" y="100583"/>
                </a:lnTo>
                <a:lnTo>
                  <a:pt x="250941" y="102107"/>
                </a:lnTo>
                <a:lnTo>
                  <a:pt x="248899" y="103250"/>
                </a:lnTo>
                <a:lnTo>
                  <a:pt x="246887" y="104512"/>
                </a:lnTo>
                <a:lnTo>
                  <a:pt x="244845" y="105274"/>
                </a:lnTo>
                <a:lnTo>
                  <a:pt x="242803" y="105786"/>
                </a:lnTo>
                <a:lnTo>
                  <a:pt x="240913" y="106298"/>
                </a:lnTo>
                <a:lnTo>
                  <a:pt x="238871" y="106548"/>
                </a:lnTo>
                <a:lnTo>
                  <a:pt x="262532" y="106548"/>
                </a:lnTo>
                <a:lnTo>
                  <a:pt x="264413" y="104774"/>
                </a:lnTo>
                <a:lnTo>
                  <a:pt x="278617" y="104774"/>
                </a:lnTo>
                <a:lnTo>
                  <a:pt x="278617" y="47243"/>
                </a:lnTo>
                <a:close/>
              </a:path>
              <a:path w="278764" h="118745">
                <a:moveTo>
                  <a:pt x="272033" y="0"/>
                </a:moveTo>
                <a:lnTo>
                  <a:pt x="268864" y="0"/>
                </a:lnTo>
                <a:lnTo>
                  <a:pt x="267583" y="118"/>
                </a:lnTo>
                <a:lnTo>
                  <a:pt x="266699" y="249"/>
                </a:lnTo>
                <a:lnTo>
                  <a:pt x="264779" y="499"/>
                </a:lnTo>
                <a:lnTo>
                  <a:pt x="263530" y="1011"/>
                </a:lnTo>
                <a:lnTo>
                  <a:pt x="263133" y="1261"/>
                </a:lnTo>
                <a:lnTo>
                  <a:pt x="262889" y="1642"/>
                </a:lnTo>
                <a:lnTo>
                  <a:pt x="262615" y="1904"/>
                </a:lnTo>
                <a:lnTo>
                  <a:pt x="262493" y="2285"/>
                </a:lnTo>
                <a:lnTo>
                  <a:pt x="262493" y="46731"/>
                </a:lnTo>
                <a:lnTo>
                  <a:pt x="278617" y="46731"/>
                </a:lnTo>
                <a:lnTo>
                  <a:pt x="278617" y="2285"/>
                </a:lnTo>
                <a:lnTo>
                  <a:pt x="278373" y="1904"/>
                </a:lnTo>
                <a:lnTo>
                  <a:pt x="278129" y="1642"/>
                </a:lnTo>
                <a:lnTo>
                  <a:pt x="277855" y="1261"/>
                </a:lnTo>
                <a:lnTo>
                  <a:pt x="273436" y="118"/>
                </a:lnTo>
                <a:lnTo>
                  <a:pt x="27203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40845" y="3595365"/>
            <a:ext cx="409590" cy="11875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23954" y="3630929"/>
            <a:ext cx="243840" cy="112395"/>
          </a:xfrm>
          <a:custGeom>
            <a:avLst/>
            <a:gdLst/>
            <a:ahLst/>
            <a:cxnLst/>
            <a:rect l="l" t="t" r="r" b="b"/>
            <a:pathLst>
              <a:path w="243840" h="112395">
                <a:moveTo>
                  <a:pt x="9540" y="1142"/>
                </a:moveTo>
                <a:lnTo>
                  <a:pt x="4724" y="1142"/>
                </a:lnTo>
                <a:lnTo>
                  <a:pt x="2804" y="1392"/>
                </a:lnTo>
                <a:lnTo>
                  <a:pt x="2042" y="1523"/>
                </a:lnTo>
                <a:lnTo>
                  <a:pt x="1523" y="1773"/>
                </a:lnTo>
                <a:lnTo>
                  <a:pt x="914" y="1904"/>
                </a:lnTo>
                <a:lnTo>
                  <a:pt x="518" y="2285"/>
                </a:lnTo>
                <a:lnTo>
                  <a:pt x="396" y="2535"/>
                </a:lnTo>
                <a:lnTo>
                  <a:pt x="152" y="2798"/>
                </a:lnTo>
                <a:lnTo>
                  <a:pt x="0" y="3297"/>
                </a:lnTo>
                <a:lnTo>
                  <a:pt x="0" y="109859"/>
                </a:lnTo>
                <a:lnTo>
                  <a:pt x="2285" y="111632"/>
                </a:lnTo>
                <a:lnTo>
                  <a:pt x="3047" y="111882"/>
                </a:lnTo>
                <a:lnTo>
                  <a:pt x="4084" y="112013"/>
                </a:lnTo>
                <a:lnTo>
                  <a:pt x="5212" y="112145"/>
                </a:lnTo>
                <a:lnTo>
                  <a:pt x="10942" y="112145"/>
                </a:lnTo>
                <a:lnTo>
                  <a:pt x="16001" y="109859"/>
                </a:lnTo>
                <a:lnTo>
                  <a:pt x="16001" y="71627"/>
                </a:lnTo>
                <a:lnTo>
                  <a:pt x="70378" y="71627"/>
                </a:lnTo>
                <a:lnTo>
                  <a:pt x="70719" y="71246"/>
                </a:lnTo>
                <a:lnTo>
                  <a:pt x="36728" y="71246"/>
                </a:lnTo>
                <a:lnTo>
                  <a:pt x="32522" y="69972"/>
                </a:lnTo>
                <a:lnTo>
                  <a:pt x="28590" y="67436"/>
                </a:lnTo>
                <a:lnTo>
                  <a:pt x="24658" y="65019"/>
                </a:lnTo>
                <a:lnTo>
                  <a:pt x="20452" y="61472"/>
                </a:lnTo>
                <a:lnTo>
                  <a:pt x="16001" y="56768"/>
                </a:lnTo>
                <a:lnTo>
                  <a:pt x="16001" y="26669"/>
                </a:lnTo>
                <a:lnTo>
                  <a:pt x="18562" y="24002"/>
                </a:lnTo>
                <a:lnTo>
                  <a:pt x="20970" y="21585"/>
                </a:lnTo>
                <a:lnTo>
                  <a:pt x="23256" y="19811"/>
                </a:lnTo>
                <a:lnTo>
                  <a:pt x="25542" y="17906"/>
                </a:lnTo>
                <a:lnTo>
                  <a:pt x="27706" y="16382"/>
                </a:lnTo>
                <a:lnTo>
                  <a:pt x="31760" y="14096"/>
                </a:lnTo>
                <a:lnTo>
                  <a:pt x="32077" y="13965"/>
                </a:lnTo>
                <a:lnTo>
                  <a:pt x="14112" y="13965"/>
                </a:lnTo>
                <a:lnTo>
                  <a:pt x="14083" y="3179"/>
                </a:lnTo>
                <a:lnTo>
                  <a:pt x="13990" y="2798"/>
                </a:lnTo>
                <a:lnTo>
                  <a:pt x="13715" y="2535"/>
                </a:lnTo>
                <a:lnTo>
                  <a:pt x="13106" y="1904"/>
                </a:lnTo>
                <a:lnTo>
                  <a:pt x="12588" y="1773"/>
                </a:lnTo>
                <a:lnTo>
                  <a:pt x="11948" y="1523"/>
                </a:lnTo>
                <a:lnTo>
                  <a:pt x="11186" y="1392"/>
                </a:lnTo>
                <a:lnTo>
                  <a:pt x="9540" y="1142"/>
                </a:lnTo>
                <a:close/>
              </a:path>
              <a:path w="243840" h="112395">
                <a:moveTo>
                  <a:pt x="70378" y="71627"/>
                </a:moveTo>
                <a:lnTo>
                  <a:pt x="16001" y="71627"/>
                </a:lnTo>
                <a:lnTo>
                  <a:pt x="18287" y="73532"/>
                </a:lnTo>
                <a:lnTo>
                  <a:pt x="20573" y="75306"/>
                </a:lnTo>
                <a:lnTo>
                  <a:pt x="22616" y="76712"/>
                </a:lnTo>
                <a:lnTo>
                  <a:pt x="24658" y="78236"/>
                </a:lnTo>
                <a:lnTo>
                  <a:pt x="35326" y="82427"/>
                </a:lnTo>
                <a:lnTo>
                  <a:pt x="37490" y="82926"/>
                </a:lnTo>
                <a:lnTo>
                  <a:pt x="39898" y="83189"/>
                </a:lnTo>
                <a:lnTo>
                  <a:pt x="48524" y="83189"/>
                </a:lnTo>
                <a:lnTo>
                  <a:pt x="53858" y="82164"/>
                </a:lnTo>
                <a:lnTo>
                  <a:pt x="63245" y="78104"/>
                </a:lnTo>
                <a:lnTo>
                  <a:pt x="67208" y="75306"/>
                </a:lnTo>
                <a:lnTo>
                  <a:pt x="70378" y="71627"/>
                </a:lnTo>
                <a:close/>
              </a:path>
              <a:path w="243840" h="112395">
                <a:moveTo>
                  <a:pt x="72024" y="11942"/>
                </a:moveTo>
                <a:lnTo>
                  <a:pt x="46116" y="11942"/>
                </a:lnTo>
                <a:lnTo>
                  <a:pt x="49682" y="12704"/>
                </a:lnTo>
                <a:lnTo>
                  <a:pt x="52456" y="14477"/>
                </a:lnTo>
                <a:lnTo>
                  <a:pt x="63642" y="38099"/>
                </a:lnTo>
                <a:lnTo>
                  <a:pt x="63642" y="45588"/>
                </a:lnTo>
                <a:lnTo>
                  <a:pt x="45110" y="71246"/>
                </a:lnTo>
                <a:lnTo>
                  <a:pt x="70719" y="71246"/>
                </a:lnTo>
                <a:lnTo>
                  <a:pt x="80162" y="46994"/>
                </a:lnTo>
                <a:lnTo>
                  <a:pt x="80162" y="34920"/>
                </a:lnTo>
                <a:lnTo>
                  <a:pt x="79522" y="29717"/>
                </a:lnTo>
                <a:lnTo>
                  <a:pt x="78242" y="24764"/>
                </a:lnTo>
                <a:lnTo>
                  <a:pt x="76961" y="19943"/>
                </a:lnTo>
                <a:lnTo>
                  <a:pt x="74828" y="15620"/>
                </a:lnTo>
                <a:lnTo>
                  <a:pt x="72024" y="11942"/>
                </a:lnTo>
                <a:close/>
              </a:path>
              <a:path w="243840" h="112395">
                <a:moveTo>
                  <a:pt x="51328" y="0"/>
                </a:moveTo>
                <a:lnTo>
                  <a:pt x="42184" y="0"/>
                </a:lnTo>
                <a:lnTo>
                  <a:pt x="39380" y="249"/>
                </a:lnTo>
                <a:lnTo>
                  <a:pt x="36728" y="893"/>
                </a:lnTo>
                <a:lnTo>
                  <a:pt x="34168" y="1392"/>
                </a:lnTo>
                <a:lnTo>
                  <a:pt x="14112" y="13965"/>
                </a:lnTo>
                <a:lnTo>
                  <a:pt x="32077" y="13965"/>
                </a:lnTo>
                <a:lnTo>
                  <a:pt x="33924" y="13203"/>
                </a:lnTo>
                <a:lnTo>
                  <a:pt x="35813" y="12704"/>
                </a:lnTo>
                <a:lnTo>
                  <a:pt x="37856" y="12191"/>
                </a:lnTo>
                <a:lnTo>
                  <a:pt x="39898" y="11942"/>
                </a:lnTo>
                <a:lnTo>
                  <a:pt x="72024" y="11942"/>
                </a:lnTo>
                <a:lnTo>
                  <a:pt x="69220" y="8250"/>
                </a:lnTo>
                <a:lnTo>
                  <a:pt x="65684" y="5333"/>
                </a:lnTo>
                <a:lnTo>
                  <a:pt x="56784" y="1011"/>
                </a:lnTo>
                <a:lnTo>
                  <a:pt x="51328" y="0"/>
                </a:lnTo>
                <a:close/>
              </a:path>
              <a:path w="243840" h="112395">
                <a:moveTo>
                  <a:pt x="113537" y="1142"/>
                </a:moveTo>
                <a:lnTo>
                  <a:pt x="108356" y="1142"/>
                </a:lnTo>
                <a:lnTo>
                  <a:pt x="106436" y="1392"/>
                </a:lnTo>
                <a:lnTo>
                  <a:pt x="105674" y="1523"/>
                </a:lnTo>
                <a:lnTo>
                  <a:pt x="105155" y="1773"/>
                </a:lnTo>
                <a:lnTo>
                  <a:pt x="104546" y="2036"/>
                </a:lnTo>
                <a:lnTo>
                  <a:pt x="104150" y="2285"/>
                </a:lnTo>
                <a:lnTo>
                  <a:pt x="104028" y="2666"/>
                </a:lnTo>
                <a:lnTo>
                  <a:pt x="103784" y="2916"/>
                </a:lnTo>
                <a:lnTo>
                  <a:pt x="103631" y="3297"/>
                </a:lnTo>
                <a:lnTo>
                  <a:pt x="103631" y="79878"/>
                </a:lnTo>
                <a:lnTo>
                  <a:pt x="103784" y="80259"/>
                </a:lnTo>
                <a:lnTo>
                  <a:pt x="104028" y="80522"/>
                </a:lnTo>
                <a:lnTo>
                  <a:pt x="104272" y="80903"/>
                </a:lnTo>
                <a:lnTo>
                  <a:pt x="104668" y="81152"/>
                </a:lnTo>
                <a:lnTo>
                  <a:pt x="105308" y="81402"/>
                </a:lnTo>
                <a:lnTo>
                  <a:pt x="105917" y="81533"/>
                </a:lnTo>
                <a:lnTo>
                  <a:pt x="106679" y="81783"/>
                </a:lnTo>
                <a:lnTo>
                  <a:pt x="107716" y="81914"/>
                </a:lnTo>
                <a:lnTo>
                  <a:pt x="108844" y="82046"/>
                </a:lnTo>
                <a:lnTo>
                  <a:pt x="114574" y="82046"/>
                </a:lnTo>
                <a:lnTo>
                  <a:pt x="119268" y="80522"/>
                </a:lnTo>
                <a:lnTo>
                  <a:pt x="119512" y="80259"/>
                </a:lnTo>
                <a:lnTo>
                  <a:pt x="119633" y="79878"/>
                </a:lnTo>
                <a:lnTo>
                  <a:pt x="119633" y="29586"/>
                </a:lnTo>
                <a:lnTo>
                  <a:pt x="121919" y="26538"/>
                </a:lnTo>
                <a:lnTo>
                  <a:pt x="123962" y="24002"/>
                </a:lnTo>
                <a:lnTo>
                  <a:pt x="125882" y="21848"/>
                </a:lnTo>
                <a:lnTo>
                  <a:pt x="127772" y="19680"/>
                </a:lnTo>
                <a:lnTo>
                  <a:pt x="129539" y="18038"/>
                </a:lnTo>
                <a:lnTo>
                  <a:pt x="131216" y="16763"/>
                </a:lnTo>
                <a:lnTo>
                  <a:pt x="132984" y="15371"/>
                </a:lnTo>
                <a:lnTo>
                  <a:pt x="134081" y="14727"/>
                </a:lnTo>
                <a:lnTo>
                  <a:pt x="118109" y="14727"/>
                </a:lnTo>
                <a:lnTo>
                  <a:pt x="118109" y="3297"/>
                </a:lnTo>
                <a:lnTo>
                  <a:pt x="117988" y="2916"/>
                </a:lnTo>
                <a:lnTo>
                  <a:pt x="117744" y="2666"/>
                </a:lnTo>
                <a:lnTo>
                  <a:pt x="117622" y="2285"/>
                </a:lnTo>
                <a:lnTo>
                  <a:pt x="114452" y="1274"/>
                </a:lnTo>
                <a:lnTo>
                  <a:pt x="113537" y="1142"/>
                </a:lnTo>
                <a:close/>
              </a:path>
              <a:path w="243840" h="112395">
                <a:moveTo>
                  <a:pt x="154368" y="13085"/>
                </a:moveTo>
                <a:lnTo>
                  <a:pt x="142250" y="13085"/>
                </a:lnTo>
                <a:lnTo>
                  <a:pt x="143408" y="13203"/>
                </a:lnTo>
                <a:lnTo>
                  <a:pt x="144658" y="13466"/>
                </a:lnTo>
                <a:lnTo>
                  <a:pt x="145816" y="13584"/>
                </a:lnTo>
                <a:lnTo>
                  <a:pt x="146822" y="13847"/>
                </a:lnTo>
                <a:lnTo>
                  <a:pt x="147706" y="14096"/>
                </a:lnTo>
                <a:lnTo>
                  <a:pt x="148742" y="14346"/>
                </a:lnTo>
                <a:lnTo>
                  <a:pt x="149504" y="14609"/>
                </a:lnTo>
                <a:lnTo>
                  <a:pt x="151028" y="15108"/>
                </a:lnTo>
                <a:lnTo>
                  <a:pt x="151637" y="15239"/>
                </a:lnTo>
                <a:lnTo>
                  <a:pt x="152674" y="15239"/>
                </a:lnTo>
                <a:lnTo>
                  <a:pt x="153040" y="15108"/>
                </a:lnTo>
                <a:lnTo>
                  <a:pt x="153314" y="14858"/>
                </a:lnTo>
                <a:lnTo>
                  <a:pt x="153680" y="14609"/>
                </a:lnTo>
                <a:lnTo>
                  <a:pt x="153923" y="14228"/>
                </a:lnTo>
                <a:lnTo>
                  <a:pt x="154076" y="13847"/>
                </a:lnTo>
                <a:lnTo>
                  <a:pt x="154320" y="13334"/>
                </a:lnTo>
                <a:lnTo>
                  <a:pt x="154368" y="13085"/>
                </a:lnTo>
                <a:close/>
              </a:path>
              <a:path w="243840" h="112395">
                <a:moveTo>
                  <a:pt x="143652" y="0"/>
                </a:moveTo>
                <a:lnTo>
                  <a:pt x="140086" y="0"/>
                </a:lnTo>
                <a:lnTo>
                  <a:pt x="138196" y="131"/>
                </a:lnTo>
                <a:lnTo>
                  <a:pt x="136276" y="630"/>
                </a:lnTo>
                <a:lnTo>
                  <a:pt x="134508" y="1011"/>
                </a:lnTo>
                <a:lnTo>
                  <a:pt x="132587" y="1773"/>
                </a:lnTo>
                <a:lnTo>
                  <a:pt x="130820" y="2916"/>
                </a:lnTo>
                <a:lnTo>
                  <a:pt x="128930" y="3941"/>
                </a:lnTo>
                <a:lnTo>
                  <a:pt x="126888" y="5465"/>
                </a:lnTo>
                <a:lnTo>
                  <a:pt x="124846" y="7370"/>
                </a:lnTo>
                <a:lnTo>
                  <a:pt x="122681" y="9275"/>
                </a:lnTo>
                <a:lnTo>
                  <a:pt x="120548" y="11679"/>
                </a:lnTo>
                <a:lnTo>
                  <a:pt x="118109" y="14727"/>
                </a:lnTo>
                <a:lnTo>
                  <a:pt x="134081" y="14727"/>
                </a:lnTo>
                <a:lnTo>
                  <a:pt x="134508" y="14477"/>
                </a:lnTo>
                <a:lnTo>
                  <a:pt x="136154" y="13965"/>
                </a:lnTo>
                <a:lnTo>
                  <a:pt x="137678" y="13334"/>
                </a:lnTo>
                <a:lnTo>
                  <a:pt x="139202" y="13085"/>
                </a:lnTo>
                <a:lnTo>
                  <a:pt x="154368" y="13085"/>
                </a:lnTo>
                <a:lnTo>
                  <a:pt x="154442" y="12704"/>
                </a:lnTo>
                <a:lnTo>
                  <a:pt x="154460" y="11679"/>
                </a:lnTo>
                <a:lnTo>
                  <a:pt x="154564" y="10917"/>
                </a:lnTo>
                <a:lnTo>
                  <a:pt x="154545" y="5465"/>
                </a:lnTo>
                <a:lnTo>
                  <a:pt x="154442" y="4821"/>
                </a:lnTo>
                <a:lnTo>
                  <a:pt x="154442" y="4322"/>
                </a:lnTo>
                <a:lnTo>
                  <a:pt x="154076" y="3179"/>
                </a:lnTo>
                <a:lnTo>
                  <a:pt x="153923" y="2916"/>
                </a:lnTo>
                <a:lnTo>
                  <a:pt x="153802" y="2666"/>
                </a:lnTo>
                <a:lnTo>
                  <a:pt x="153558" y="2417"/>
                </a:lnTo>
                <a:lnTo>
                  <a:pt x="153161" y="2154"/>
                </a:lnTo>
                <a:lnTo>
                  <a:pt x="152796" y="1904"/>
                </a:lnTo>
                <a:lnTo>
                  <a:pt x="152156" y="1655"/>
                </a:lnTo>
                <a:lnTo>
                  <a:pt x="146944" y="380"/>
                </a:lnTo>
                <a:lnTo>
                  <a:pt x="145816" y="131"/>
                </a:lnTo>
                <a:lnTo>
                  <a:pt x="144779" y="131"/>
                </a:lnTo>
                <a:lnTo>
                  <a:pt x="143652" y="0"/>
                </a:lnTo>
                <a:close/>
              </a:path>
              <a:path w="243840" h="112395">
                <a:moveTo>
                  <a:pt x="212110" y="0"/>
                </a:moveTo>
                <a:lnTo>
                  <a:pt x="198760" y="0"/>
                </a:lnTo>
                <a:lnTo>
                  <a:pt x="193060" y="893"/>
                </a:lnTo>
                <a:lnTo>
                  <a:pt x="187848" y="2916"/>
                </a:lnTo>
                <a:lnTo>
                  <a:pt x="182758" y="4821"/>
                </a:lnTo>
                <a:lnTo>
                  <a:pt x="178307" y="7619"/>
                </a:lnTo>
                <a:lnTo>
                  <a:pt x="171084" y="14858"/>
                </a:lnTo>
                <a:lnTo>
                  <a:pt x="168280" y="19181"/>
                </a:lnTo>
                <a:lnTo>
                  <a:pt x="166390" y="24383"/>
                </a:lnTo>
                <a:lnTo>
                  <a:pt x="164348" y="29586"/>
                </a:lnTo>
                <a:lnTo>
                  <a:pt x="163464" y="35432"/>
                </a:lnTo>
                <a:lnTo>
                  <a:pt x="163464" y="48767"/>
                </a:lnTo>
                <a:lnTo>
                  <a:pt x="193547" y="82295"/>
                </a:lnTo>
                <a:lnTo>
                  <a:pt x="199796" y="83189"/>
                </a:lnTo>
                <a:lnTo>
                  <a:pt x="211073" y="83189"/>
                </a:lnTo>
                <a:lnTo>
                  <a:pt x="238505" y="76580"/>
                </a:lnTo>
                <a:lnTo>
                  <a:pt x="238780" y="76331"/>
                </a:lnTo>
                <a:lnTo>
                  <a:pt x="239024" y="75950"/>
                </a:lnTo>
                <a:lnTo>
                  <a:pt x="239267" y="75687"/>
                </a:lnTo>
                <a:lnTo>
                  <a:pt x="239420" y="75306"/>
                </a:lnTo>
                <a:lnTo>
                  <a:pt x="239542" y="74807"/>
                </a:lnTo>
                <a:lnTo>
                  <a:pt x="239542" y="74426"/>
                </a:lnTo>
                <a:lnTo>
                  <a:pt x="239786" y="73401"/>
                </a:lnTo>
                <a:lnTo>
                  <a:pt x="239786" y="71877"/>
                </a:lnTo>
                <a:lnTo>
                  <a:pt x="203210" y="71877"/>
                </a:lnTo>
                <a:lnTo>
                  <a:pt x="198760" y="71246"/>
                </a:lnTo>
                <a:lnTo>
                  <a:pt x="179984" y="48518"/>
                </a:lnTo>
                <a:lnTo>
                  <a:pt x="179984" y="44327"/>
                </a:lnTo>
                <a:lnTo>
                  <a:pt x="238902" y="44327"/>
                </a:lnTo>
                <a:lnTo>
                  <a:pt x="240304" y="43946"/>
                </a:lnTo>
                <a:lnTo>
                  <a:pt x="241553" y="42921"/>
                </a:lnTo>
                <a:lnTo>
                  <a:pt x="242834" y="42041"/>
                </a:lnTo>
                <a:lnTo>
                  <a:pt x="243474" y="40517"/>
                </a:lnTo>
                <a:lnTo>
                  <a:pt x="243474" y="34158"/>
                </a:lnTo>
                <a:lnTo>
                  <a:pt x="179984" y="34158"/>
                </a:lnTo>
                <a:lnTo>
                  <a:pt x="180106" y="31110"/>
                </a:lnTo>
                <a:lnTo>
                  <a:pt x="180746" y="28193"/>
                </a:lnTo>
                <a:lnTo>
                  <a:pt x="181874" y="25277"/>
                </a:lnTo>
                <a:lnTo>
                  <a:pt x="182879" y="22478"/>
                </a:lnTo>
                <a:lnTo>
                  <a:pt x="200405" y="10799"/>
                </a:lnTo>
                <a:lnTo>
                  <a:pt x="234713" y="10799"/>
                </a:lnTo>
                <a:lnTo>
                  <a:pt x="234452" y="10536"/>
                </a:lnTo>
                <a:lnTo>
                  <a:pt x="231404" y="7238"/>
                </a:lnTo>
                <a:lnTo>
                  <a:pt x="227472" y="4703"/>
                </a:lnTo>
                <a:lnTo>
                  <a:pt x="217810" y="893"/>
                </a:lnTo>
                <a:lnTo>
                  <a:pt x="212110" y="0"/>
                </a:lnTo>
                <a:close/>
              </a:path>
              <a:path w="243840" h="112395">
                <a:moveTo>
                  <a:pt x="237622" y="66162"/>
                </a:moveTo>
                <a:lnTo>
                  <a:pt x="236494" y="66162"/>
                </a:lnTo>
                <a:lnTo>
                  <a:pt x="235336" y="66425"/>
                </a:lnTo>
                <a:lnTo>
                  <a:pt x="233812" y="67055"/>
                </a:lnTo>
                <a:lnTo>
                  <a:pt x="232288" y="67568"/>
                </a:lnTo>
                <a:lnTo>
                  <a:pt x="230276" y="68330"/>
                </a:lnTo>
                <a:lnTo>
                  <a:pt x="227990" y="68960"/>
                </a:lnTo>
                <a:lnTo>
                  <a:pt x="225551" y="69722"/>
                </a:lnTo>
                <a:lnTo>
                  <a:pt x="222778" y="70353"/>
                </a:lnTo>
                <a:lnTo>
                  <a:pt x="216286" y="71627"/>
                </a:lnTo>
                <a:lnTo>
                  <a:pt x="212597" y="71877"/>
                </a:lnTo>
                <a:lnTo>
                  <a:pt x="239786" y="71877"/>
                </a:lnTo>
                <a:lnTo>
                  <a:pt x="239786" y="69722"/>
                </a:lnTo>
                <a:lnTo>
                  <a:pt x="239542" y="68198"/>
                </a:lnTo>
                <a:lnTo>
                  <a:pt x="238018" y="66293"/>
                </a:lnTo>
                <a:lnTo>
                  <a:pt x="237622" y="66162"/>
                </a:lnTo>
                <a:close/>
              </a:path>
              <a:path w="243840" h="112395">
                <a:moveTo>
                  <a:pt x="234713" y="10799"/>
                </a:moveTo>
                <a:lnTo>
                  <a:pt x="212110" y="10799"/>
                </a:lnTo>
                <a:lnTo>
                  <a:pt x="217931" y="12822"/>
                </a:lnTo>
                <a:lnTo>
                  <a:pt x="225826" y="21204"/>
                </a:lnTo>
                <a:lnTo>
                  <a:pt x="227594" y="26919"/>
                </a:lnTo>
                <a:lnTo>
                  <a:pt x="227472" y="34158"/>
                </a:lnTo>
                <a:lnTo>
                  <a:pt x="243474" y="34158"/>
                </a:lnTo>
                <a:lnTo>
                  <a:pt x="243474" y="30860"/>
                </a:lnTo>
                <a:lnTo>
                  <a:pt x="242834" y="26157"/>
                </a:lnTo>
                <a:lnTo>
                  <a:pt x="241310" y="21848"/>
                </a:lnTo>
                <a:lnTo>
                  <a:pt x="239908" y="17525"/>
                </a:lnTo>
                <a:lnTo>
                  <a:pt x="237622" y="13715"/>
                </a:lnTo>
                <a:lnTo>
                  <a:pt x="234713" y="10799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89347" y="3600830"/>
            <a:ext cx="198120" cy="113664"/>
          </a:xfrm>
          <a:custGeom>
            <a:avLst/>
            <a:gdLst/>
            <a:ahLst/>
            <a:cxnLst/>
            <a:rect l="l" t="t" r="r" b="b"/>
            <a:pathLst>
              <a:path w="198120" h="113664">
                <a:moveTo>
                  <a:pt x="12832" y="31241"/>
                </a:moveTo>
                <a:lnTo>
                  <a:pt x="7101" y="31241"/>
                </a:lnTo>
                <a:lnTo>
                  <a:pt x="4937" y="31491"/>
                </a:lnTo>
                <a:lnTo>
                  <a:pt x="4175" y="31754"/>
                </a:lnTo>
                <a:lnTo>
                  <a:pt x="3566" y="31872"/>
                </a:lnTo>
                <a:lnTo>
                  <a:pt x="2926" y="32135"/>
                </a:lnTo>
                <a:lnTo>
                  <a:pt x="2529" y="32384"/>
                </a:lnTo>
                <a:lnTo>
                  <a:pt x="2042" y="33146"/>
                </a:lnTo>
                <a:lnTo>
                  <a:pt x="1889" y="33396"/>
                </a:lnTo>
                <a:lnTo>
                  <a:pt x="1889" y="109977"/>
                </a:lnTo>
                <a:lnTo>
                  <a:pt x="2042" y="110358"/>
                </a:lnTo>
                <a:lnTo>
                  <a:pt x="2285" y="110621"/>
                </a:lnTo>
                <a:lnTo>
                  <a:pt x="2529" y="111002"/>
                </a:lnTo>
                <a:lnTo>
                  <a:pt x="2926" y="111251"/>
                </a:lnTo>
                <a:lnTo>
                  <a:pt x="3566" y="111501"/>
                </a:lnTo>
                <a:lnTo>
                  <a:pt x="4175" y="111632"/>
                </a:lnTo>
                <a:lnTo>
                  <a:pt x="4937" y="111882"/>
                </a:lnTo>
                <a:lnTo>
                  <a:pt x="5974" y="112013"/>
                </a:lnTo>
                <a:lnTo>
                  <a:pt x="7101" y="112145"/>
                </a:lnTo>
                <a:lnTo>
                  <a:pt x="12832" y="112145"/>
                </a:lnTo>
                <a:lnTo>
                  <a:pt x="17525" y="110621"/>
                </a:lnTo>
                <a:lnTo>
                  <a:pt x="17769" y="110358"/>
                </a:lnTo>
                <a:lnTo>
                  <a:pt x="17891" y="109977"/>
                </a:lnTo>
                <a:lnTo>
                  <a:pt x="17891" y="33396"/>
                </a:lnTo>
                <a:lnTo>
                  <a:pt x="15758" y="31754"/>
                </a:lnTo>
                <a:lnTo>
                  <a:pt x="14843" y="31491"/>
                </a:lnTo>
                <a:lnTo>
                  <a:pt x="13837" y="31373"/>
                </a:lnTo>
                <a:lnTo>
                  <a:pt x="12832" y="31241"/>
                </a:lnTo>
                <a:close/>
              </a:path>
              <a:path w="198120" h="113664">
                <a:moveTo>
                  <a:pt x="13715" y="0"/>
                </a:moveTo>
                <a:lnTo>
                  <a:pt x="6217" y="0"/>
                </a:lnTo>
                <a:lnTo>
                  <a:pt x="3566" y="630"/>
                </a:lnTo>
                <a:lnTo>
                  <a:pt x="2164" y="1773"/>
                </a:lnTo>
                <a:lnTo>
                  <a:pt x="761" y="3047"/>
                </a:lnTo>
                <a:lnTo>
                  <a:pt x="0" y="5202"/>
                </a:lnTo>
                <a:lnTo>
                  <a:pt x="0" y="11679"/>
                </a:lnTo>
                <a:lnTo>
                  <a:pt x="761" y="13847"/>
                </a:lnTo>
                <a:lnTo>
                  <a:pt x="3566" y="16133"/>
                </a:lnTo>
                <a:lnTo>
                  <a:pt x="6095" y="16632"/>
                </a:lnTo>
                <a:lnTo>
                  <a:pt x="13594" y="16632"/>
                </a:lnTo>
                <a:lnTo>
                  <a:pt x="16245" y="16133"/>
                </a:lnTo>
                <a:lnTo>
                  <a:pt x="17647" y="14990"/>
                </a:lnTo>
                <a:lnTo>
                  <a:pt x="19049" y="13715"/>
                </a:lnTo>
                <a:lnTo>
                  <a:pt x="19811" y="11561"/>
                </a:lnTo>
                <a:lnTo>
                  <a:pt x="19811" y="5084"/>
                </a:lnTo>
                <a:lnTo>
                  <a:pt x="19049" y="2916"/>
                </a:lnTo>
                <a:lnTo>
                  <a:pt x="16245" y="630"/>
                </a:lnTo>
                <a:lnTo>
                  <a:pt x="13715" y="0"/>
                </a:lnTo>
                <a:close/>
              </a:path>
              <a:path w="198120" h="113664">
                <a:moveTo>
                  <a:pt x="44195" y="94868"/>
                </a:moveTo>
                <a:lnTo>
                  <a:pt x="42915" y="94868"/>
                </a:lnTo>
                <a:lnTo>
                  <a:pt x="42550" y="95000"/>
                </a:lnTo>
                <a:lnTo>
                  <a:pt x="42153" y="95249"/>
                </a:lnTo>
                <a:lnTo>
                  <a:pt x="41909" y="95381"/>
                </a:lnTo>
                <a:lnTo>
                  <a:pt x="41666" y="95762"/>
                </a:lnTo>
                <a:lnTo>
                  <a:pt x="41391" y="96143"/>
                </a:lnTo>
                <a:lnTo>
                  <a:pt x="41147" y="96642"/>
                </a:lnTo>
                <a:lnTo>
                  <a:pt x="41026" y="97154"/>
                </a:lnTo>
                <a:lnTo>
                  <a:pt x="40904" y="97916"/>
                </a:lnTo>
                <a:lnTo>
                  <a:pt x="40777" y="98547"/>
                </a:lnTo>
                <a:lnTo>
                  <a:pt x="42793" y="107060"/>
                </a:lnTo>
                <a:lnTo>
                  <a:pt x="43433" y="107691"/>
                </a:lnTo>
                <a:lnTo>
                  <a:pt x="44561" y="108335"/>
                </a:lnTo>
                <a:lnTo>
                  <a:pt x="46085" y="108965"/>
                </a:lnTo>
                <a:lnTo>
                  <a:pt x="47609" y="109727"/>
                </a:lnTo>
                <a:lnTo>
                  <a:pt x="49529" y="110358"/>
                </a:lnTo>
                <a:lnTo>
                  <a:pt x="51815" y="111002"/>
                </a:lnTo>
                <a:lnTo>
                  <a:pt x="53980" y="111632"/>
                </a:lnTo>
                <a:lnTo>
                  <a:pt x="56509" y="112145"/>
                </a:lnTo>
                <a:lnTo>
                  <a:pt x="59314" y="112644"/>
                </a:lnTo>
                <a:lnTo>
                  <a:pt x="62087" y="113025"/>
                </a:lnTo>
                <a:lnTo>
                  <a:pt x="65135" y="113288"/>
                </a:lnTo>
                <a:lnTo>
                  <a:pt x="73273" y="113288"/>
                </a:lnTo>
                <a:lnTo>
                  <a:pt x="98311" y="102107"/>
                </a:lnTo>
                <a:lnTo>
                  <a:pt x="64891" y="102107"/>
                </a:lnTo>
                <a:lnTo>
                  <a:pt x="61721" y="101726"/>
                </a:lnTo>
                <a:lnTo>
                  <a:pt x="56144" y="100202"/>
                </a:lnTo>
                <a:lnTo>
                  <a:pt x="53705" y="99440"/>
                </a:lnTo>
                <a:lnTo>
                  <a:pt x="51694" y="98547"/>
                </a:lnTo>
                <a:lnTo>
                  <a:pt x="49651" y="97667"/>
                </a:lnTo>
                <a:lnTo>
                  <a:pt x="45201" y="95249"/>
                </a:lnTo>
                <a:lnTo>
                  <a:pt x="44195" y="94868"/>
                </a:lnTo>
                <a:close/>
              </a:path>
              <a:path w="198120" h="113664">
                <a:moveTo>
                  <a:pt x="76840" y="30098"/>
                </a:moveTo>
                <a:lnTo>
                  <a:pt x="69341" y="30098"/>
                </a:lnTo>
                <a:lnTo>
                  <a:pt x="64648" y="30729"/>
                </a:lnTo>
                <a:lnTo>
                  <a:pt x="42793" y="49529"/>
                </a:lnTo>
                <a:lnTo>
                  <a:pt x="42793" y="55875"/>
                </a:lnTo>
                <a:lnTo>
                  <a:pt x="43433" y="58805"/>
                </a:lnTo>
                <a:lnTo>
                  <a:pt x="44714" y="61209"/>
                </a:lnTo>
                <a:lnTo>
                  <a:pt x="45963" y="63626"/>
                </a:lnTo>
                <a:lnTo>
                  <a:pt x="56753" y="71759"/>
                </a:lnTo>
                <a:lnTo>
                  <a:pt x="59314" y="73020"/>
                </a:lnTo>
                <a:lnTo>
                  <a:pt x="61965" y="74045"/>
                </a:lnTo>
                <a:lnTo>
                  <a:pt x="64769" y="75056"/>
                </a:lnTo>
                <a:lnTo>
                  <a:pt x="67421" y="75950"/>
                </a:lnTo>
                <a:lnTo>
                  <a:pt x="70103" y="76961"/>
                </a:lnTo>
                <a:lnTo>
                  <a:pt x="86624" y="87879"/>
                </a:lnTo>
                <a:lnTo>
                  <a:pt x="86624" y="92070"/>
                </a:lnTo>
                <a:lnTo>
                  <a:pt x="71231" y="102107"/>
                </a:lnTo>
                <a:lnTo>
                  <a:pt x="98311" y="102107"/>
                </a:lnTo>
                <a:lnTo>
                  <a:pt x="101467" y="96261"/>
                </a:lnTo>
                <a:lnTo>
                  <a:pt x="102351" y="92832"/>
                </a:lnTo>
                <a:lnTo>
                  <a:pt x="102351" y="85724"/>
                </a:lnTo>
                <a:lnTo>
                  <a:pt x="88391" y="70235"/>
                </a:lnTo>
                <a:lnTo>
                  <a:pt x="85709" y="68960"/>
                </a:lnTo>
                <a:lnTo>
                  <a:pt x="82936" y="67949"/>
                </a:lnTo>
                <a:lnTo>
                  <a:pt x="80253" y="66924"/>
                </a:lnTo>
                <a:lnTo>
                  <a:pt x="77480" y="66044"/>
                </a:lnTo>
                <a:lnTo>
                  <a:pt x="69463" y="63377"/>
                </a:lnTo>
                <a:lnTo>
                  <a:pt x="67177" y="62352"/>
                </a:lnTo>
                <a:lnTo>
                  <a:pt x="65135" y="61209"/>
                </a:lnTo>
                <a:lnTo>
                  <a:pt x="63002" y="60066"/>
                </a:lnTo>
                <a:lnTo>
                  <a:pt x="61325" y="58805"/>
                </a:lnTo>
                <a:lnTo>
                  <a:pt x="60076" y="57281"/>
                </a:lnTo>
                <a:lnTo>
                  <a:pt x="58795" y="55757"/>
                </a:lnTo>
                <a:lnTo>
                  <a:pt x="58155" y="53970"/>
                </a:lnTo>
                <a:lnTo>
                  <a:pt x="58155" y="50160"/>
                </a:lnTo>
                <a:lnTo>
                  <a:pt x="58430" y="48767"/>
                </a:lnTo>
                <a:lnTo>
                  <a:pt x="59192" y="47375"/>
                </a:lnTo>
                <a:lnTo>
                  <a:pt x="59801" y="46100"/>
                </a:lnTo>
                <a:lnTo>
                  <a:pt x="60838" y="44826"/>
                </a:lnTo>
                <a:lnTo>
                  <a:pt x="62087" y="43946"/>
                </a:lnTo>
                <a:lnTo>
                  <a:pt x="63489" y="42921"/>
                </a:lnTo>
                <a:lnTo>
                  <a:pt x="65135" y="42159"/>
                </a:lnTo>
                <a:lnTo>
                  <a:pt x="69341" y="41147"/>
                </a:lnTo>
                <a:lnTo>
                  <a:pt x="71627" y="40898"/>
                </a:lnTo>
                <a:lnTo>
                  <a:pt x="97901" y="40898"/>
                </a:lnTo>
                <a:lnTo>
                  <a:pt x="97901" y="40254"/>
                </a:lnTo>
                <a:lnTo>
                  <a:pt x="97779" y="39492"/>
                </a:lnTo>
                <a:lnTo>
                  <a:pt x="97779" y="38861"/>
                </a:lnTo>
                <a:lnTo>
                  <a:pt x="97657" y="38231"/>
                </a:lnTo>
                <a:lnTo>
                  <a:pt x="97535" y="37718"/>
                </a:lnTo>
                <a:lnTo>
                  <a:pt x="97292" y="36956"/>
                </a:lnTo>
                <a:lnTo>
                  <a:pt x="97139" y="36575"/>
                </a:lnTo>
                <a:lnTo>
                  <a:pt x="96895" y="36194"/>
                </a:lnTo>
                <a:lnTo>
                  <a:pt x="96773" y="35813"/>
                </a:lnTo>
                <a:lnTo>
                  <a:pt x="96255" y="35432"/>
                </a:lnTo>
                <a:lnTo>
                  <a:pt x="95615" y="35051"/>
                </a:lnTo>
                <a:lnTo>
                  <a:pt x="94853" y="34539"/>
                </a:lnTo>
                <a:lnTo>
                  <a:pt x="93969" y="34040"/>
                </a:lnTo>
                <a:lnTo>
                  <a:pt x="92567" y="33527"/>
                </a:lnTo>
                <a:lnTo>
                  <a:pt x="91318" y="32897"/>
                </a:lnTo>
                <a:lnTo>
                  <a:pt x="89672" y="32384"/>
                </a:lnTo>
                <a:lnTo>
                  <a:pt x="87751" y="31872"/>
                </a:lnTo>
                <a:lnTo>
                  <a:pt x="85984" y="31373"/>
                </a:lnTo>
                <a:lnTo>
                  <a:pt x="83819" y="30860"/>
                </a:lnTo>
                <a:lnTo>
                  <a:pt x="81533" y="30611"/>
                </a:lnTo>
                <a:lnTo>
                  <a:pt x="79247" y="30230"/>
                </a:lnTo>
                <a:lnTo>
                  <a:pt x="76840" y="30098"/>
                </a:lnTo>
                <a:close/>
              </a:path>
              <a:path w="198120" h="113664">
                <a:moveTo>
                  <a:pt x="97901" y="40898"/>
                </a:moveTo>
                <a:lnTo>
                  <a:pt x="77480" y="40898"/>
                </a:lnTo>
                <a:lnTo>
                  <a:pt x="80131" y="41147"/>
                </a:lnTo>
                <a:lnTo>
                  <a:pt x="84825" y="42422"/>
                </a:lnTo>
                <a:lnTo>
                  <a:pt x="93969" y="46350"/>
                </a:lnTo>
                <a:lnTo>
                  <a:pt x="94731" y="46613"/>
                </a:lnTo>
                <a:lnTo>
                  <a:pt x="95768" y="46613"/>
                </a:lnTo>
                <a:lnTo>
                  <a:pt x="96133" y="46481"/>
                </a:lnTo>
                <a:lnTo>
                  <a:pt x="96377" y="46350"/>
                </a:lnTo>
                <a:lnTo>
                  <a:pt x="96773" y="46100"/>
                </a:lnTo>
                <a:lnTo>
                  <a:pt x="97017" y="45851"/>
                </a:lnTo>
                <a:lnTo>
                  <a:pt x="97292" y="45338"/>
                </a:lnTo>
                <a:lnTo>
                  <a:pt x="97535" y="44957"/>
                </a:lnTo>
                <a:lnTo>
                  <a:pt x="97779" y="43683"/>
                </a:lnTo>
                <a:lnTo>
                  <a:pt x="97779" y="42921"/>
                </a:lnTo>
                <a:lnTo>
                  <a:pt x="97901" y="42159"/>
                </a:lnTo>
                <a:lnTo>
                  <a:pt x="97901" y="40898"/>
                </a:lnTo>
                <a:close/>
              </a:path>
              <a:path w="198120" h="113664">
                <a:moveTo>
                  <a:pt x="166756" y="30098"/>
                </a:moveTo>
                <a:lnTo>
                  <a:pt x="153405" y="30098"/>
                </a:lnTo>
                <a:lnTo>
                  <a:pt x="147706" y="30992"/>
                </a:lnTo>
                <a:lnTo>
                  <a:pt x="142493" y="33015"/>
                </a:lnTo>
                <a:lnTo>
                  <a:pt x="137403" y="34920"/>
                </a:lnTo>
                <a:lnTo>
                  <a:pt x="132953" y="37718"/>
                </a:lnTo>
                <a:lnTo>
                  <a:pt x="125729" y="44957"/>
                </a:lnTo>
                <a:lnTo>
                  <a:pt x="122925" y="49280"/>
                </a:lnTo>
                <a:lnTo>
                  <a:pt x="121036" y="54482"/>
                </a:lnTo>
                <a:lnTo>
                  <a:pt x="118993" y="59685"/>
                </a:lnTo>
                <a:lnTo>
                  <a:pt x="118109" y="65531"/>
                </a:lnTo>
                <a:lnTo>
                  <a:pt x="118109" y="78866"/>
                </a:lnTo>
                <a:lnTo>
                  <a:pt x="148193" y="112394"/>
                </a:lnTo>
                <a:lnTo>
                  <a:pt x="154442" y="113288"/>
                </a:lnTo>
                <a:lnTo>
                  <a:pt x="165719" y="113288"/>
                </a:lnTo>
                <a:lnTo>
                  <a:pt x="193151" y="106679"/>
                </a:lnTo>
                <a:lnTo>
                  <a:pt x="193426" y="106430"/>
                </a:lnTo>
                <a:lnTo>
                  <a:pt x="193669" y="106049"/>
                </a:lnTo>
                <a:lnTo>
                  <a:pt x="193913" y="105786"/>
                </a:lnTo>
                <a:lnTo>
                  <a:pt x="194066" y="105405"/>
                </a:lnTo>
                <a:lnTo>
                  <a:pt x="194188" y="104906"/>
                </a:lnTo>
                <a:lnTo>
                  <a:pt x="194188" y="104525"/>
                </a:lnTo>
                <a:lnTo>
                  <a:pt x="194431" y="103500"/>
                </a:lnTo>
                <a:lnTo>
                  <a:pt x="194431" y="101976"/>
                </a:lnTo>
                <a:lnTo>
                  <a:pt x="157855" y="101976"/>
                </a:lnTo>
                <a:lnTo>
                  <a:pt x="153405" y="101345"/>
                </a:lnTo>
                <a:lnTo>
                  <a:pt x="134630" y="78617"/>
                </a:lnTo>
                <a:lnTo>
                  <a:pt x="134630" y="74426"/>
                </a:lnTo>
                <a:lnTo>
                  <a:pt x="193547" y="74426"/>
                </a:lnTo>
                <a:lnTo>
                  <a:pt x="194950" y="74045"/>
                </a:lnTo>
                <a:lnTo>
                  <a:pt x="196199" y="73020"/>
                </a:lnTo>
                <a:lnTo>
                  <a:pt x="197479" y="72140"/>
                </a:lnTo>
                <a:lnTo>
                  <a:pt x="198119" y="70616"/>
                </a:lnTo>
                <a:lnTo>
                  <a:pt x="198119" y="64257"/>
                </a:lnTo>
                <a:lnTo>
                  <a:pt x="134630" y="64257"/>
                </a:lnTo>
                <a:lnTo>
                  <a:pt x="134752" y="61209"/>
                </a:lnTo>
                <a:lnTo>
                  <a:pt x="135392" y="58292"/>
                </a:lnTo>
                <a:lnTo>
                  <a:pt x="136519" y="55376"/>
                </a:lnTo>
                <a:lnTo>
                  <a:pt x="137525" y="52577"/>
                </a:lnTo>
                <a:lnTo>
                  <a:pt x="155051" y="40898"/>
                </a:lnTo>
                <a:lnTo>
                  <a:pt x="189359" y="40898"/>
                </a:lnTo>
                <a:lnTo>
                  <a:pt x="189097" y="40635"/>
                </a:lnTo>
                <a:lnTo>
                  <a:pt x="186049" y="37337"/>
                </a:lnTo>
                <a:lnTo>
                  <a:pt x="182117" y="34802"/>
                </a:lnTo>
                <a:lnTo>
                  <a:pt x="172455" y="30992"/>
                </a:lnTo>
                <a:lnTo>
                  <a:pt x="166756" y="30098"/>
                </a:lnTo>
                <a:close/>
              </a:path>
              <a:path w="198120" h="113664">
                <a:moveTo>
                  <a:pt x="192267" y="96261"/>
                </a:moveTo>
                <a:lnTo>
                  <a:pt x="191140" y="96261"/>
                </a:lnTo>
                <a:lnTo>
                  <a:pt x="189981" y="96524"/>
                </a:lnTo>
                <a:lnTo>
                  <a:pt x="188457" y="97154"/>
                </a:lnTo>
                <a:lnTo>
                  <a:pt x="186933" y="97667"/>
                </a:lnTo>
                <a:lnTo>
                  <a:pt x="184922" y="98429"/>
                </a:lnTo>
                <a:lnTo>
                  <a:pt x="182636" y="99059"/>
                </a:lnTo>
                <a:lnTo>
                  <a:pt x="180197" y="99821"/>
                </a:lnTo>
                <a:lnTo>
                  <a:pt x="177424" y="100452"/>
                </a:lnTo>
                <a:lnTo>
                  <a:pt x="170931" y="101726"/>
                </a:lnTo>
                <a:lnTo>
                  <a:pt x="167243" y="101976"/>
                </a:lnTo>
                <a:lnTo>
                  <a:pt x="194431" y="101976"/>
                </a:lnTo>
                <a:lnTo>
                  <a:pt x="194431" y="99821"/>
                </a:lnTo>
                <a:lnTo>
                  <a:pt x="194188" y="98297"/>
                </a:lnTo>
                <a:lnTo>
                  <a:pt x="192664" y="96392"/>
                </a:lnTo>
                <a:lnTo>
                  <a:pt x="192267" y="96261"/>
                </a:lnTo>
                <a:close/>
              </a:path>
              <a:path w="198120" h="113664">
                <a:moveTo>
                  <a:pt x="189359" y="40898"/>
                </a:moveTo>
                <a:lnTo>
                  <a:pt x="166756" y="40898"/>
                </a:lnTo>
                <a:lnTo>
                  <a:pt x="172577" y="42921"/>
                </a:lnTo>
                <a:lnTo>
                  <a:pt x="180472" y="51303"/>
                </a:lnTo>
                <a:lnTo>
                  <a:pt x="182239" y="57018"/>
                </a:lnTo>
                <a:lnTo>
                  <a:pt x="182117" y="64257"/>
                </a:lnTo>
                <a:lnTo>
                  <a:pt x="198119" y="64257"/>
                </a:lnTo>
                <a:lnTo>
                  <a:pt x="198119" y="60959"/>
                </a:lnTo>
                <a:lnTo>
                  <a:pt x="197479" y="56256"/>
                </a:lnTo>
                <a:lnTo>
                  <a:pt x="195955" y="51947"/>
                </a:lnTo>
                <a:lnTo>
                  <a:pt x="194553" y="47624"/>
                </a:lnTo>
                <a:lnTo>
                  <a:pt x="192267" y="43814"/>
                </a:lnTo>
                <a:lnTo>
                  <a:pt x="189359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31664" y="3826764"/>
            <a:ext cx="1726691" cy="2667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46019" y="3871209"/>
            <a:ext cx="470794" cy="1187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2224" y="3870578"/>
            <a:ext cx="304281" cy="11938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01933" y="3887592"/>
            <a:ext cx="330586" cy="1023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7151" y="4377690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43530" y="0"/>
                </a:moveTo>
                <a:lnTo>
                  <a:pt x="37149" y="0"/>
                </a:lnTo>
                <a:lnTo>
                  <a:pt x="31683" y="1011"/>
                </a:lnTo>
                <a:lnTo>
                  <a:pt x="26444" y="3297"/>
                </a:lnTo>
                <a:lnTo>
                  <a:pt x="21192" y="5465"/>
                </a:lnTo>
                <a:lnTo>
                  <a:pt x="16562" y="8513"/>
                </a:lnTo>
                <a:lnTo>
                  <a:pt x="12551" y="12572"/>
                </a:lnTo>
                <a:lnTo>
                  <a:pt x="8537" y="16514"/>
                </a:lnTo>
                <a:lnTo>
                  <a:pt x="5440" y="21204"/>
                </a:lnTo>
                <a:lnTo>
                  <a:pt x="1097" y="31622"/>
                </a:lnTo>
                <a:lnTo>
                  <a:pt x="0" y="37088"/>
                </a:lnTo>
                <a:lnTo>
                  <a:pt x="0" y="353055"/>
                </a:lnTo>
                <a:lnTo>
                  <a:pt x="21192" y="384809"/>
                </a:lnTo>
                <a:lnTo>
                  <a:pt x="37149" y="390143"/>
                </a:lnTo>
                <a:lnTo>
                  <a:pt x="343530" y="390143"/>
                </a:lnTo>
                <a:lnTo>
                  <a:pt x="375263" y="368939"/>
                </a:lnTo>
                <a:lnTo>
                  <a:pt x="377427" y="363723"/>
                </a:lnTo>
                <a:lnTo>
                  <a:pt x="379607" y="358520"/>
                </a:lnTo>
                <a:lnTo>
                  <a:pt x="380679" y="353055"/>
                </a:lnTo>
                <a:lnTo>
                  <a:pt x="380679" y="37088"/>
                </a:lnTo>
                <a:lnTo>
                  <a:pt x="379607" y="31622"/>
                </a:lnTo>
                <a:lnTo>
                  <a:pt x="377427" y="26420"/>
                </a:lnTo>
                <a:lnTo>
                  <a:pt x="375263" y="21204"/>
                </a:lnTo>
                <a:lnTo>
                  <a:pt x="372166" y="16514"/>
                </a:lnTo>
                <a:lnTo>
                  <a:pt x="368152" y="12572"/>
                </a:lnTo>
                <a:lnTo>
                  <a:pt x="364129" y="8513"/>
                </a:lnTo>
                <a:lnTo>
                  <a:pt x="359499" y="5465"/>
                </a:lnTo>
                <a:lnTo>
                  <a:pt x="354259" y="3297"/>
                </a:lnTo>
                <a:lnTo>
                  <a:pt x="348995" y="1011"/>
                </a:lnTo>
                <a:lnTo>
                  <a:pt x="34353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5904" y="4389120"/>
            <a:ext cx="211835" cy="4632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1525" y="4468236"/>
            <a:ext cx="123189" cy="165735"/>
          </a:xfrm>
          <a:custGeom>
            <a:avLst/>
            <a:gdLst/>
            <a:ahLst/>
            <a:cxnLst/>
            <a:rect l="l" t="t" r="r" b="b"/>
            <a:pathLst>
              <a:path w="123190" h="165735">
                <a:moveTo>
                  <a:pt x="5132" y="135386"/>
                </a:moveTo>
                <a:lnTo>
                  <a:pt x="2846" y="135386"/>
                </a:lnTo>
                <a:lnTo>
                  <a:pt x="1798" y="135898"/>
                </a:lnTo>
                <a:lnTo>
                  <a:pt x="1082" y="137159"/>
                </a:lnTo>
                <a:lnTo>
                  <a:pt x="356" y="138302"/>
                </a:lnTo>
                <a:lnTo>
                  <a:pt x="0" y="140339"/>
                </a:lnTo>
                <a:lnTo>
                  <a:pt x="0" y="145042"/>
                </a:lnTo>
                <a:lnTo>
                  <a:pt x="70" y="146566"/>
                </a:lnTo>
                <a:lnTo>
                  <a:pt x="225" y="147709"/>
                </a:lnTo>
                <a:lnTo>
                  <a:pt x="368" y="148970"/>
                </a:lnTo>
                <a:lnTo>
                  <a:pt x="594" y="149995"/>
                </a:lnTo>
                <a:lnTo>
                  <a:pt x="905" y="150757"/>
                </a:lnTo>
                <a:lnTo>
                  <a:pt x="1203" y="151637"/>
                </a:lnTo>
                <a:lnTo>
                  <a:pt x="3703" y="154567"/>
                </a:lnTo>
                <a:lnTo>
                  <a:pt x="4465" y="155198"/>
                </a:lnTo>
                <a:lnTo>
                  <a:pt x="6309" y="156091"/>
                </a:lnTo>
                <a:lnTo>
                  <a:pt x="9250" y="157352"/>
                </a:lnTo>
                <a:lnTo>
                  <a:pt x="12179" y="158758"/>
                </a:lnTo>
                <a:lnTo>
                  <a:pt x="47399" y="165616"/>
                </a:lnTo>
                <a:lnTo>
                  <a:pt x="58244" y="165554"/>
                </a:lnTo>
                <a:lnTo>
                  <a:pt x="98892" y="156590"/>
                </a:lnTo>
                <a:lnTo>
                  <a:pt x="110842" y="147959"/>
                </a:lnTo>
                <a:lnTo>
                  <a:pt x="47542" y="147959"/>
                </a:lnTo>
                <a:lnTo>
                  <a:pt x="41135" y="147197"/>
                </a:lnTo>
                <a:lnTo>
                  <a:pt x="9717" y="137291"/>
                </a:lnTo>
                <a:lnTo>
                  <a:pt x="6976" y="136016"/>
                </a:lnTo>
                <a:lnTo>
                  <a:pt x="5132" y="135386"/>
                </a:lnTo>
                <a:close/>
              </a:path>
              <a:path w="123190" h="165735">
                <a:moveTo>
                  <a:pt x="107415" y="17657"/>
                </a:moveTo>
                <a:lnTo>
                  <a:pt x="59173" y="17657"/>
                </a:lnTo>
                <a:lnTo>
                  <a:pt x="63889" y="18287"/>
                </a:lnTo>
                <a:lnTo>
                  <a:pt x="72079" y="20836"/>
                </a:lnTo>
                <a:lnTo>
                  <a:pt x="75450" y="22610"/>
                </a:lnTo>
                <a:lnTo>
                  <a:pt x="80711" y="27182"/>
                </a:lnTo>
                <a:lnTo>
                  <a:pt x="82676" y="29717"/>
                </a:lnTo>
                <a:lnTo>
                  <a:pt x="83987" y="32765"/>
                </a:lnTo>
                <a:lnTo>
                  <a:pt x="85307" y="35813"/>
                </a:lnTo>
                <a:lnTo>
                  <a:pt x="85950" y="38993"/>
                </a:lnTo>
                <a:lnTo>
                  <a:pt x="85950" y="46862"/>
                </a:lnTo>
                <a:lnTo>
                  <a:pt x="55708" y="71627"/>
                </a:lnTo>
                <a:lnTo>
                  <a:pt x="49722" y="72389"/>
                </a:lnTo>
                <a:lnTo>
                  <a:pt x="25002" y="72389"/>
                </a:lnTo>
                <a:lnTo>
                  <a:pt x="24204" y="72521"/>
                </a:lnTo>
                <a:lnTo>
                  <a:pt x="23490" y="72770"/>
                </a:lnTo>
                <a:lnTo>
                  <a:pt x="22789" y="73033"/>
                </a:lnTo>
                <a:lnTo>
                  <a:pt x="22158" y="73532"/>
                </a:lnTo>
                <a:lnTo>
                  <a:pt x="21598" y="74176"/>
                </a:lnTo>
                <a:lnTo>
                  <a:pt x="21037" y="74807"/>
                </a:lnTo>
                <a:lnTo>
                  <a:pt x="20610" y="75569"/>
                </a:lnTo>
                <a:lnTo>
                  <a:pt x="20311" y="76580"/>
                </a:lnTo>
                <a:lnTo>
                  <a:pt x="20004" y="77723"/>
                </a:lnTo>
                <a:lnTo>
                  <a:pt x="19848" y="78998"/>
                </a:lnTo>
                <a:lnTo>
                  <a:pt x="19848" y="82295"/>
                </a:lnTo>
                <a:lnTo>
                  <a:pt x="21823" y="87380"/>
                </a:lnTo>
                <a:lnTo>
                  <a:pt x="22396" y="88010"/>
                </a:lnTo>
                <a:lnTo>
                  <a:pt x="23061" y="88523"/>
                </a:lnTo>
                <a:lnTo>
                  <a:pt x="23847" y="88772"/>
                </a:lnTo>
                <a:lnTo>
                  <a:pt x="24621" y="89153"/>
                </a:lnTo>
                <a:lnTo>
                  <a:pt x="25444" y="89285"/>
                </a:lnTo>
                <a:lnTo>
                  <a:pt x="53565" y="89285"/>
                </a:lnTo>
                <a:lnTo>
                  <a:pt x="60758" y="89915"/>
                </a:lnTo>
                <a:lnTo>
                  <a:pt x="92903" y="106942"/>
                </a:lnTo>
                <a:lnTo>
                  <a:pt x="95143" y="110489"/>
                </a:lnTo>
                <a:lnTo>
                  <a:pt x="96261" y="114680"/>
                </a:lnTo>
                <a:lnTo>
                  <a:pt x="96261" y="123325"/>
                </a:lnTo>
                <a:lnTo>
                  <a:pt x="95393" y="127135"/>
                </a:lnTo>
                <a:lnTo>
                  <a:pt x="93619" y="130682"/>
                </a:lnTo>
                <a:lnTo>
                  <a:pt x="91857" y="134243"/>
                </a:lnTo>
                <a:lnTo>
                  <a:pt x="61423" y="147959"/>
                </a:lnTo>
                <a:lnTo>
                  <a:pt x="110842" y="147959"/>
                </a:lnTo>
                <a:lnTo>
                  <a:pt x="115110" y="143137"/>
                </a:lnTo>
                <a:lnTo>
                  <a:pt x="121383" y="131195"/>
                </a:lnTo>
                <a:lnTo>
                  <a:pt x="122944" y="124586"/>
                </a:lnTo>
                <a:lnTo>
                  <a:pt x="122944" y="112145"/>
                </a:lnTo>
                <a:lnTo>
                  <a:pt x="95582" y="83057"/>
                </a:lnTo>
                <a:lnTo>
                  <a:pt x="77010" y="78998"/>
                </a:lnTo>
                <a:lnTo>
                  <a:pt x="77010" y="78748"/>
                </a:lnTo>
                <a:lnTo>
                  <a:pt x="104311" y="65150"/>
                </a:lnTo>
                <a:lnTo>
                  <a:pt x="107441" y="61853"/>
                </a:lnTo>
                <a:lnTo>
                  <a:pt x="109810" y="58043"/>
                </a:lnTo>
                <a:lnTo>
                  <a:pt x="111431" y="53602"/>
                </a:lnTo>
                <a:lnTo>
                  <a:pt x="113038" y="49280"/>
                </a:lnTo>
                <a:lnTo>
                  <a:pt x="113858" y="44576"/>
                </a:lnTo>
                <a:lnTo>
                  <a:pt x="113858" y="33659"/>
                </a:lnTo>
                <a:lnTo>
                  <a:pt x="112715" y="28325"/>
                </a:lnTo>
                <a:lnTo>
                  <a:pt x="110441" y="23503"/>
                </a:lnTo>
                <a:lnTo>
                  <a:pt x="108167" y="18550"/>
                </a:lnTo>
                <a:lnTo>
                  <a:pt x="107415" y="17657"/>
                </a:lnTo>
                <a:close/>
              </a:path>
              <a:path w="123190" h="165735">
                <a:moveTo>
                  <a:pt x="68067" y="0"/>
                </a:moveTo>
                <a:lnTo>
                  <a:pt x="52507" y="0"/>
                </a:lnTo>
                <a:lnTo>
                  <a:pt x="46469" y="512"/>
                </a:lnTo>
                <a:lnTo>
                  <a:pt x="35244" y="2548"/>
                </a:lnTo>
                <a:lnTo>
                  <a:pt x="30291" y="3691"/>
                </a:lnTo>
                <a:lnTo>
                  <a:pt x="25990" y="5215"/>
                </a:lnTo>
                <a:lnTo>
                  <a:pt x="21704" y="6608"/>
                </a:lnTo>
                <a:lnTo>
                  <a:pt x="18086" y="8132"/>
                </a:lnTo>
                <a:lnTo>
                  <a:pt x="15157" y="9656"/>
                </a:lnTo>
                <a:lnTo>
                  <a:pt x="12228" y="11048"/>
                </a:lnTo>
                <a:lnTo>
                  <a:pt x="10274" y="12191"/>
                </a:lnTo>
                <a:lnTo>
                  <a:pt x="9323" y="12953"/>
                </a:lnTo>
                <a:lnTo>
                  <a:pt x="7668" y="14477"/>
                </a:lnTo>
                <a:lnTo>
                  <a:pt x="7275" y="15121"/>
                </a:lnTo>
                <a:lnTo>
                  <a:pt x="6870" y="15620"/>
                </a:lnTo>
                <a:lnTo>
                  <a:pt x="6513" y="16264"/>
                </a:lnTo>
                <a:lnTo>
                  <a:pt x="6214" y="17026"/>
                </a:lnTo>
                <a:lnTo>
                  <a:pt x="5907" y="17657"/>
                </a:lnTo>
                <a:lnTo>
                  <a:pt x="5452" y="24646"/>
                </a:lnTo>
                <a:lnTo>
                  <a:pt x="5526" y="26039"/>
                </a:lnTo>
                <a:lnTo>
                  <a:pt x="7799" y="30992"/>
                </a:lnTo>
                <a:lnTo>
                  <a:pt x="8357" y="31241"/>
                </a:lnTo>
                <a:lnTo>
                  <a:pt x="8988" y="31373"/>
                </a:lnTo>
                <a:lnTo>
                  <a:pt x="10704" y="31373"/>
                </a:lnTo>
                <a:lnTo>
                  <a:pt x="12466" y="30611"/>
                </a:lnTo>
                <a:lnTo>
                  <a:pt x="15002" y="29218"/>
                </a:lnTo>
                <a:lnTo>
                  <a:pt x="17525" y="27694"/>
                </a:lnTo>
                <a:lnTo>
                  <a:pt x="20717" y="26170"/>
                </a:lnTo>
                <a:lnTo>
                  <a:pt x="47957" y="17657"/>
                </a:lnTo>
                <a:lnTo>
                  <a:pt x="107415" y="17657"/>
                </a:lnTo>
                <a:lnTo>
                  <a:pt x="104738" y="14477"/>
                </a:lnTo>
                <a:lnTo>
                  <a:pt x="100142" y="10930"/>
                </a:lnTo>
                <a:lnTo>
                  <a:pt x="95524" y="7501"/>
                </a:lnTo>
                <a:lnTo>
                  <a:pt x="89797" y="4834"/>
                </a:lnTo>
                <a:lnTo>
                  <a:pt x="76044" y="1024"/>
                </a:lnTo>
                <a:lnTo>
                  <a:pt x="68067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9388" y="4422647"/>
            <a:ext cx="2918460" cy="38557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08471" y="4479666"/>
            <a:ext cx="981004" cy="1492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2726" y="4486655"/>
            <a:ext cx="1105549" cy="17882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99388" y="4835652"/>
            <a:ext cx="8877300" cy="2667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15545" y="4880097"/>
            <a:ext cx="539721" cy="11875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19786" y="4885563"/>
            <a:ext cx="497835" cy="1132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8019" y="4880097"/>
            <a:ext cx="952515" cy="11875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61765" y="4880359"/>
            <a:ext cx="381761" cy="14744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59473" y="4896480"/>
            <a:ext cx="56515" cy="102235"/>
          </a:xfrm>
          <a:custGeom>
            <a:avLst/>
            <a:gdLst/>
            <a:ahLst/>
            <a:cxnLst/>
            <a:rect l="l" t="t" r="r" b="b"/>
            <a:pathLst>
              <a:path w="56514" h="102235">
                <a:moveTo>
                  <a:pt x="30754" y="32266"/>
                </a:moveTo>
                <a:lnTo>
                  <a:pt x="15118" y="32266"/>
                </a:lnTo>
                <a:lnTo>
                  <a:pt x="15118" y="80903"/>
                </a:lnTo>
                <a:lnTo>
                  <a:pt x="15514" y="84713"/>
                </a:lnTo>
                <a:lnTo>
                  <a:pt x="16520" y="87892"/>
                </a:lnTo>
                <a:lnTo>
                  <a:pt x="17404" y="91058"/>
                </a:lnTo>
                <a:lnTo>
                  <a:pt x="35692" y="102107"/>
                </a:lnTo>
                <a:lnTo>
                  <a:pt x="42946" y="102107"/>
                </a:lnTo>
                <a:lnTo>
                  <a:pt x="44470" y="101858"/>
                </a:lnTo>
                <a:lnTo>
                  <a:pt x="45841" y="101726"/>
                </a:lnTo>
                <a:lnTo>
                  <a:pt x="55504" y="96905"/>
                </a:lnTo>
                <a:lnTo>
                  <a:pt x="55747" y="96011"/>
                </a:lnTo>
                <a:lnTo>
                  <a:pt x="55900" y="94750"/>
                </a:lnTo>
                <a:lnTo>
                  <a:pt x="55900" y="92083"/>
                </a:lnTo>
                <a:lnTo>
                  <a:pt x="55722" y="91058"/>
                </a:lnTo>
                <a:lnTo>
                  <a:pt x="55576" y="90296"/>
                </a:lnTo>
                <a:lnTo>
                  <a:pt x="38221" y="90296"/>
                </a:lnTo>
                <a:lnTo>
                  <a:pt x="35051" y="88904"/>
                </a:lnTo>
                <a:lnTo>
                  <a:pt x="33406" y="86237"/>
                </a:lnTo>
                <a:lnTo>
                  <a:pt x="31638" y="83570"/>
                </a:lnTo>
                <a:lnTo>
                  <a:pt x="30754" y="79628"/>
                </a:lnTo>
                <a:lnTo>
                  <a:pt x="30754" y="32266"/>
                </a:lnTo>
                <a:close/>
              </a:path>
              <a:path w="56514" h="102235">
                <a:moveTo>
                  <a:pt x="53980" y="87892"/>
                </a:moveTo>
                <a:lnTo>
                  <a:pt x="53096" y="87892"/>
                </a:lnTo>
                <a:lnTo>
                  <a:pt x="52577" y="88010"/>
                </a:lnTo>
                <a:lnTo>
                  <a:pt x="51328" y="88523"/>
                </a:lnTo>
                <a:lnTo>
                  <a:pt x="50566" y="88772"/>
                </a:lnTo>
                <a:lnTo>
                  <a:pt x="49651" y="89153"/>
                </a:lnTo>
                <a:lnTo>
                  <a:pt x="48767" y="89416"/>
                </a:lnTo>
                <a:lnTo>
                  <a:pt x="47762" y="89666"/>
                </a:lnTo>
                <a:lnTo>
                  <a:pt x="46603" y="89915"/>
                </a:lnTo>
                <a:lnTo>
                  <a:pt x="45476" y="90178"/>
                </a:lnTo>
                <a:lnTo>
                  <a:pt x="44195" y="90296"/>
                </a:lnTo>
                <a:lnTo>
                  <a:pt x="55576" y="90296"/>
                </a:lnTo>
                <a:lnTo>
                  <a:pt x="54223" y="88010"/>
                </a:lnTo>
                <a:lnTo>
                  <a:pt x="53980" y="87892"/>
                </a:lnTo>
                <a:close/>
              </a:path>
              <a:path w="56514" h="102235">
                <a:moveTo>
                  <a:pt x="53218" y="20705"/>
                </a:moveTo>
                <a:lnTo>
                  <a:pt x="2682" y="20705"/>
                </a:lnTo>
                <a:lnTo>
                  <a:pt x="2285" y="20836"/>
                </a:lnTo>
                <a:lnTo>
                  <a:pt x="1798" y="21086"/>
                </a:lnTo>
                <a:lnTo>
                  <a:pt x="1402" y="21217"/>
                </a:lnTo>
                <a:lnTo>
                  <a:pt x="1036" y="21598"/>
                </a:lnTo>
                <a:lnTo>
                  <a:pt x="761" y="22097"/>
                </a:lnTo>
                <a:lnTo>
                  <a:pt x="518" y="22478"/>
                </a:lnTo>
                <a:lnTo>
                  <a:pt x="396" y="23122"/>
                </a:lnTo>
                <a:lnTo>
                  <a:pt x="274" y="23884"/>
                </a:lnTo>
                <a:lnTo>
                  <a:pt x="0" y="24646"/>
                </a:lnTo>
                <a:lnTo>
                  <a:pt x="0" y="28574"/>
                </a:lnTo>
                <a:lnTo>
                  <a:pt x="274" y="29980"/>
                </a:lnTo>
                <a:lnTo>
                  <a:pt x="761" y="30860"/>
                </a:lnTo>
                <a:lnTo>
                  <a:pt x="1402" y="31885"/>
                </a:lnTo>
                <a:lnTo>
                  <a:pt x="2164" y="32266"/>
                </a:lnTo>
                <a:lnTo>
                  <a:pt x="53614" y="32266"/>
                </a:lnTo>
                <a:lnTo>
                  <a:pt x="54376" y="31885"/>
                </a:lnTo>
                <a:lnTo>
                  <a:pt x="55504" y="29980"/>
                </a:lnTo>
                <a:lnTo>
                  <a:pt x="55900" y="28574"/>
                </a:lnTo>
                <a:lnTo>
                  <a:pt x="55900" y="25526"/>
                </a:lnTo>
                <a:lnTo>
                  <a:pt x="55747" y="24646"/>
                </a:lnTo>
                <a:lnTo>
                  <a:pt x="55504" y="23122"/>
                </a:lnTo>
                <a:lnTo>
                  <a:pt x="55382" y="22478"/>
                </a:lnTo>
                <a:lnTo>
                  <a:pt x="54985" y="22097"/>
                </a:lnTo>
                <a:lnTo>
                  <a:pt x="54742" y="21598"/>
                </a:lnTo>
                <a:lnTo>
                  <a:pt x="54376" y="21217"/>
                </a:lnTo>
                <a:lnTo>
                  <a:pt x="53980" y="21086"/>
                </a:lnTo>
                <a:lnTo>
                  <a:pt x="53614" y="20836"/>
                </a:lnTo>
                <a:lnTo>
                  <a:pt x="53218" y="20705"/>
                </a:lnTo>
                <a:close/>
              </a:path>
              <a:path w="56514" h="102235">
                <a:moveTo>
                  <a:pt x="24383" y="0"/>
                </a:moveTo>
                <a:lnTo>
                  <a:pt x="21335" y="0"/>
                </a:lnTo>
                <a:lnTo>
                  <a:pt x="20086" y="131"/>
                </a:lnTo>
                <a:lnTo>
                  <a:pt x="15118" y="2417"/>
                </a:lnTo>
                <a:lnTo>
                  <a:pt x="15118" y="20705"/>
                </a:lnTo>
                <a:lnTo>
                  <a:pt x="30754" y="20705"/>
                </a:lnTo>
                <a:lnTo>
                  <a:pt x="30754" y="2417"/>
                </a:lnTo>
                <a:lnTo>
                  <a:pt x="30601" y="2036"/>
                </a:lnTo>
                <a:lnTo>
                  <a:pt x="30114" y="1274"/>
                </a:lnTo>
                <a:lnTo>
                  <a:pt x="29717" y="1024"/>
                </a:lnTo>
                <a:lnTo>
                  <a:pt x="29077" y="761"/>
                </a:lnTo>
                <a:lnTo>
                  <a:pt x="28590" y="512"/>
                </a:lnTo>
                <a:lnTo>
                  <a:pt x="27828" y="380"/>
                </a:lnTo>
                <a:lnTo>
                  <a:pt x="26791" y="262"/>
                </a:lnTo>
                <a:lnTo>
                  <a:pt x="25786" y="131"/>
                </a:lnTo>
                <a:lnTo>
                  <a:pt x="2438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85082" y="4880097"/>
            <a:ext cx="472958" cy="11875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29271" y="4896480"/>
            <a:ext cx="255270" cy="102870"/>
          </a:xfrm>
          <a:custGeom>
            <a:avLst/>
            <a:gdLst/>
            <a:ahLst/>
            <a:cxnLst/>
            <a:rect l="l" t="t" r="r" b="b"/>
            <a:pathLst>
              <a:path w="255270" h="102870">
                <a:moveTo>
                  <a:pt x="50688" y="19181"/>
                </a:moveTo>
                <a:lnTo>
                  <a:pt x="36332" y="19181"/>
                </a:lnTo>
                <a:lnTo>
                  <a:pt x="29992" y="20192"/>
                </a:lnTo>
                <a:lnTo>
                  <a:pt x="2804" y="44458"/>
                </a:lnTo>
                <a:lnTo>
                  <a:pt x="883" y="49661"/>
                </a:lnTo>
                <a:lnTo>
                  <a:pt x="0" y="55244"/>
                </a:lnTo>
                <a:lnTo>
                  <a:pt x="0" y="67817"/>
                </a:lnTo>
                <a:lnTo>
                  <a:pt x="883" y="73532"/>
                </a:lnTo>
                <a:lnTo>
                  <a:pt x="2682" y="78617"/>
                </a:lnTo>
                <a:lnTo>
                  <a:pt x="4328" y="83701"/>
                </a:lnTo>
                <a:lnTo>
                  <a:pt x="6857" y="87892"/>
                </a:lnTo>
                <a:lnTo>
                  <a:pt x="10424" y="91439"/>
                </a:lnTo>
                <a:lnTo>
                  <a:pt x="13837" y="95000"/>
                </a:lnTo>
                <a:lnTo>
                  <a:pt x="18287" y="97667"/>
                </a:lnTo>
                <a:lnTo>
                  <a:pt x="23500" y="99572"/>
                </a:lnTo>
                <a:lnTo>
                  <a:pt x="28712" y="101345"/>
                </a:lnTo>
                <a:lnTo>
                  <a:pt x="34808" y="102370"/>
                </a:lnTo>
                <a:lnTo>
                  <a:pt x="49042" y="102370"/>
                </a:lnTo>
                <a:lnTo>
                  <a:pt x="74309" y="90677"/>
                </a:lnTo>
                <a:lnTo>
                  <a:pt x="37612" y="90677"/>
                </a:lnTo>
                <a:lnTo>
                  <a:pt x="33406" y="89797"/>
                </a:lnTo>
                <a:lnTo>
                  <a:pt x="16276" y="64651"/>
                </a:lnTo>
                <a:lnTo>
                  <a:pt x="16276" y="56269"/>
                </a:lnTo>
                <a:lnTo>
                  <a:pt x="16763" y="52196"/>
                </a:lnTo>
                <a:lnTo>
                  <a:pt x="17922" y="48518"/>
                </a:lnTo>
                <a:lnTo>
                  <a:pt x="18928" y="44957"/>
                </a:lnTo>
                <a:lnTo>
                  <a:pt x="38374" y="30742"/>
                </a:lnTo>
                <a:lnTo>
                  <a:pt x="75831" y="30742"/>
                </a:lnTo>
                <a:lnTo>
                  <a:pt x="75072" y="29980"/>
                </a:lnTo>
                <a:lnTo>
                  <a:pt x="71627" y="26420"/>
                </a:lnTo>
                <a:lnTo>
                  <a:pt x="67330" y="23753"/>
                </a:lnTo>
                <a:lnTo>
                  <a:pt x="62118" y="21979"/>
                </a:lnTo>
                <a:lnTo>
                  <a:pt x="56784" y="20074"/>
                </a:lnTo>
                <a:lnTo>
                  <a:pt x="50688" y="19181"/>
                </a:lnTo>
                <a:close/>
              </a:path>
              <a:path w="255270" h="102870">
                <a:moveTo>
                  <a:pt x="75831" y="30742"/>
                </a:moveTo>
                <a:lnTo>
                  <a:pt x="48127" y="30742"/>
                </a:lnTo>
                <a:lnTo>
                  <a:pt x="52334" y="31504"/>
                </a:lnTo>
                <a:lnTo>
                  <a:pt x="55747" y="33146"/>
                </a:lnTo>
                <a:lnTo>
                  <a:pt x="69341" y="56768"/>
                </a:lnTo>
                <a:lnTo>
                  <a:pt x="69341" y="65282"/>
                </a:lnTo>
                <a:lnTo>
                  <a:pt x="68854" y="69223"/>
                </a:lnTo>
                <a:lnTo>
                  <a:pt x="67817" y="72902"/>
                </a:lnTo>
                <a:lnTo>
                  <a:pt x="66812" y="76580"/>
                </a:lnTo>
                <a:lnTo>
                  <a:pt x="65166" y="79628"/>
                </a:lnTo>
                <a:lnTo>
                  <a:pt x="60838" y="84962"/>
                </a:lnTo>
                <a:lnTo>
                  <a:pt x="58033" y="86999"/>
                </a:lnTo>
                <a:lnTo>
                  <a:pt x="54620" y="88391"/>
                </a:lnTo>
                <a:lnTo>
                  <a:pt x="51328" y="89915"/>
                </a:lnTo>
                <a:lnTo>
                  <a:pt x="47243" y="90677"/>
                </a:lnTo>
                <a:lnTo>
                  <a:pt x="74309" y="90677"/>
                </a:lnTo>
                <a:lnTo>
                  <a:pt x="78242" y="86618"/>
                </a:lnTo>
                <a:lnTo>
                  <a:pt x="81046" y="82177"/>
                </a:lnTo>
                <a:lnTo>
                  <a:pt x="84581" y="71759"/>
                </a:lnTo>
                <a:lnTo>
                  <a:pt x="85618" y="66044"/>
                </a:lnTo>
                <a:lnTo>
                  <a:pt x="85618" y="53602"/>
                </a:lnTo>
                <a:lnTo>
                  <a:pt x="84703" y="47887"/>
                </a:lnTo>
                <a:lnTo>
                  <a:pt x="82936" y="42803"/>
                </a:lnTo>
                <a:lnTo>
                  <a:pt x="81168" y="37850"/>
                </a:lnTo>
                <a:lnTo>
                  <a:pt x="78607" y="33527"/>
                </a:lnTo>
                <a:lnTo>
                  <a:pt x="75831" y="30742"/>
                </a:lnTo>
                <a:close/>
              </a:path>
              <a:path w="255270" h="102870">
                <a:moveTo>
                  <a:pt x="118384" y="20324"/>
                </a:moveTo>
                <a:lnTo>
                  <a:pt x="112775" y="20324"/>
                </a:lnTo>
                <a:lnTo>
                  <a:pt x="111770" y="20455"/>
                </a:lnTo>
                <a:lnTo>
                  <a:pt x="110764" y="20573"/>
                </a:lnTo>
                <a:lnTo>
                  <a:pt x="107716" y="22478"/>
                </a:lnTo>
                <a:lnTo>
                  <a:pt x="107716" y="74294"/>
                </a:lnTo>
                <a:lnTo>
                  <a:pt x="108203" y="78998"/>
                </a:lnTo>
                <a:lnTo>
                  <a:pt x="109240" y="82808"/>
                </a:lnTo>
                <a:lnTo>
                  <a:pt x="110246" y="86749"/>
                </a:lnTo>
                <a:lnTo>
                  <a:pt x="132587" y="102370"/>
                </a:lnTo>
                <a:lnTo>
                  <a:pt x="143134" y="102370"/>
                </a:lnTo>
                <a:lnTo>
                  <a:pt x="147949" y="101227"/>
                </a:lnTo>
                <a:lnTo>
                  <a:pt x="152674" y="99059"/>
                </a:lnTo>
                <a:lnTo>
                  <a:pt x="157490" y="96905"/>
                </a:lnTo>
                <a:lnTo>
                  <a:pt x="162305" y="93344"/>
                </a:lnTo>
                <a:lnTo>
                  <a:pt x="165319" y="90428"/>
                </a:lnTo>
                <a:lnTo>
                  <a:pt x="138440" y="90428"/>
                </a:lnTo>
                <a:lnTo>
                  <a:pt x="135757" y="89797"/>
                </a:lnTo>
                <a:lnTo>
                  <a:pt x="131185" y="87761"/>
                </a:lnTo>
                <a:lnTo>
                  <a:pt x="129296" y="86368"/>
                </a:lnTo>
                <a:lnTo>
                  <a:pt x="127894" y="84463"/>
                </a:lnTo>
                <a:lnTo>
                  <a:pt x="126370" y="82558"/>
                </a:lnTo>
                <a:lnTo>
                  <a:pt x="125242" y="80272"/>
                </a:lnTo>
                <a:lnTo>
                  <a:pt x="124602" y="77605"/>
                </a:lnTo>
                <a:lnTo>
                  <a:pt x="123840" y="74938"/>
                </a:lnTo>
                <a:lnTo>
                  <a:pt x="123443" y="71378"/>
                </a:lnTo>
                <a:lnTo>
                  <a:pt x="123443" y="22478"/>
                </a:lnTo>
                <a:lnTo>
                  <a:pt x="123322" y="22097"/>
                </a:lnTo>
                <a:lnTo>
                  <a:pt x="123078" y="21848"/>
                </a:lnTo>
                <a:lnTo>
                  <a:pt x="122803" y="21467"/>
                </a:lnTo>
                <a:lnTo>
                  <a:pt x="122438" y="21217"/>
                </a:lnTo>
                <a:lnTo>
                  <a:pt x="121798" y="20954"/>
                </a:lnTo>
                <a:lnTo>
                  <a:pt x="121157" y="20705"/>
                </a:lnTo>
                <a:lnTo>
                  <a:pt x="120395" y="20573"/>
                </a:lnTo>
                <a:lnTo>
                  <a:pt x="119390" y="20455"/>
                </a:lnTo>
                <a:lnTo>
                  <a:pt x="118384" y="20324"/>
                </a:lnTo>
                <a:close/>
              </a:path>
              <a:path w="255270" h="102870">
                <a:moveTo>
                  <a:pt x="181355" y="88654"/>
                </a:moveTo>
                <a:lnTo>
                  <a:pt x="167152" y="88654"/>
                </a:lnTo>
                <a:lnTo>
                  <a:pt x="167152" y="99059"/>
                </a:lnTo>
                <a:lnTo>
                  <a:pt x="169042" y="100715"/>
                </a:lnTo>
                <a:lnTo>
                  <a:pt x="169804" y="100964"/>
                </a:lnTo>
                <a:lnTo>
                  <a:pt x="171571" y="101227"/>
                </a:lnTo>
                <a:lnTo>
                  <a:pt x="176783" y="101227"/>
                </a:lnTo>
                <a:lnTo>
                  <a:pt x="178582" y="100964"/>
                </a:lnTo>
                <a:lnTo>
                  <a:pt x="179344" y="100715"/>
                </a:lnTo>
                <a:lnTo>
                  <a:pt x="179831" y="100583"/>
                </a:lnTo>
                <a:lnTo>
                  <a:pt x="181355" y="99059"/>
                </a:lnTo>
                <a:lnTo>
                  <a:pt x="181355" y="88654"/>
                </a:lnTo>
                <a:close/>
              </a:path>
              <a:path w="255270" h="102870">
                <a:moveTo>
                  <a:pt x="176296" y="20324"/>
                </a:moveTo>
                <a:lnTo>
                  <a:pt x="170687" y="20324"/>
                </a:lnTo>
                <a:lnTo>
                  <a:pt x="169682" y="20455"/>
                </a:lnTo>
                <a:lnTo>
                  <a:pt x="168676" y="20573"/>
                </a:lnTo>
                <a:lnTo>
                  <a:pt x="165994" y="21848"/>
                </a:lnTo>
                <a:lnTo>
                  <a:pt x="165750" y="22097"/>
                </a:lnTo>
                <a:lnTo>
                  <a:pt x="165628" y="22478"/>
                </a:lnTo>
                <a:lnTo>
                  <a:pt x="165628" y="75818"/>
                </a:lnTo>
                <a:lnTo>
                  <a:pt x="161300" y="80653"/>
                </a:lnTo>
                <a:lnTo>
                  <a:pt x="157093" y="84200"/>
                </a:lnTo>
                <a:lnTo>
                  <a:pt x="153161" y="86618"/>
                </a:lnTo>
                <a:lnTo>
                  <a:pt x="149351" y="89153"/>
                </a:lnTo>
                <a:lnTo>
                  <a:pt x="145420" y="90428"/>
                </a:lnTo>
                <a:lnTo>
                  <a:pt x="165319" y="90428"/>
                </a:lnTo>
                <a:lnTo>
                  <a:pt x="167152" y="88654"/>
                </a:lnTo>
                <a:lnTo>
                  <a:pt x="181355" y="88654"/>
                </a:lnTo>
                <a:lnTo>
                  <a:pt x="181355" y="22478"/>
                </a:lnTo>
                <a:lnTo>
                  <a:pt x="181234" y="22097"/>
                </a:lnTo>
                <a:lnTo>
                  <a:pt x="180990" y="21848"/>
                </a:lnTo>
                <a:lnTo>
                  <a:pt x="180715" y="21467"/>
                </a:lnTo>
                <a:lnTo>
                  <a:pt x="179710" y="20954"/>
                </a:lnTo>
                <a:lnTo>
                  <a:pt x="179069" y="20705"/>
                </a:lnTo>
                <a:lnTo>
                  <a:pt x="178307" y="20573"/>
                </a:lnTo>
                <a:lnTo>
                  <a:pt x="177302" y="20455"/>
                </a:lnTo>
                <a:lnTo>
                  <a:pt x="176296" y="20324"/>
                </a:lnTo>
                <a:close/>
              </a:path>
              <a:path w="255270" h="102870">
                <a:moveTo>
                  <a:pt x="229636" y="32266"/>
                </a:moveTo>
                <a:lnTo>
                  <a:pt x="214000" y="32266"/>
                </a:lnTo>
                <a:lnTo>
                  <a:pt x="214000" y="80903"/>
                </a:lnTo>
                <a:lnTo>
                  <a:pt x="234574" y="102107"/>
                </a:lnTo>
                <a:lnTo>
                  <a:pt x="241828" y="102107"/>
                </a:lnTo>
                <a:lnTo>
                  <a:pt x="243352" y="101858"/>
                </a:lnTo>
                <a:lnTo>
                  <a:pt x="244723" y="101726"/>
                </a:lnTo>
                <a:lnTo>
                  <a:pt x="254386" y="96905"/>
                </a:lnTo>
                <a:lnTo>
                  <a:pt x="254629" y="96011"/>
                </a:lnTo>
                <a:lnTo>
                  <a:pt x="254782" y="94750"/>
                </a:lnTo>
                <a:lnTo>
                  <a:pt x="254782" y="92083"/>
                </a:lnTo>
                <a:lnTo>
                  <a:pt x="254604" y="91058"/>
                </a:lnTo>
                <a:lnTo>
                  <a:pt x="254458" y="90296"/>
                </a:lnTo>
                <a:lnTo>
                  <a:pt x="237103" y="90296"/>
                </a:lnTo>
                <a:lnTo>
                  <a:pt x="233933" y="88904"/>
                </a:lnTo>
                <a:lnTo>
                  <a:pt x="232288" y="86237"/>
                </a:lnTo>
                <a:lnTo>
                  <a:pt x="230520" y="83570"/>
                </a:lnTo>
                <a:lnTo>
                  <a:pt x="229636" y="79628"/>
                </a:lnTo>
                <a:lnTo>
                  <a:pt x="229636" y="32266"/>
                </a:lnTo>
                <a:close/>
              </a:path>
              <a:path w="255270" h="102870">
                <a:moveTo>
                  <a:pt x="252862" y="87892"/>
                </a:moveTo>
                <a:lnTo>
                  <a:pt x="251978" y="87892"/>
                </a:lnTo>
                <a:lnTo>
                  <a:pt x="251459" y="88010"/>
                </a:lnTo>
                <a:lnTo>
                  <a:pt x="250210" y="88523"/>
                </a:lnTo>
                <a:lnTo>
                  <a:pt x="249448" y="88772"/>
                </a:lnTo>
                <a:lnTo>
                  <a:pt x="248533" y="89153"/>
                </a:lnTo>
                <a:lnTo>
                  <a:pt x="247649" y="89416"/>
                </a:lnTo>
                <a:lnTo>
                  <a:pt x="246644" y="89666"/>
                </a:lnTo>
                <a:lnTo>
                  <a:pt x="245485" y="89915"/>
                </a:lnTo>
                <a:lnTo>
                  <a:pt x="244358" y="90178"/>
                </a:lnTo>
                <a:lnTo>
                  <a:pt x="243077" y="90296"/>
                </a:lnTo>
                <a:lnTo>
                  <a:pt x="254458" y="90296"/>
                </a:lnTo>
                <a:lnTo>
                  <a:pt x="253105" y="88010"/>
                </a:lnTo>
                <a:lnTo>
                  <a:pt x="252862" y="87892"/>
                </a:lnTo>
                <a:close/>
              </a:path>
              <a:path w="255270" h="102870">
                <a:moveTo>
                  <a:pt x="252100" y="20705"/>
                </a:moveTo>
                <a:lnTo>
                  <a:pt x="201564" y="20705"/>
                </a:lnTo>
                <a:lnTo>
                  <a:pt x="201167" y="20836"/>
                </a:lnTo>
                <a:lnTo>
                  <a:pt x="200680" y="21086"/>
                </a:lnTo>
                <a:lnTo>
                  <a:pt x="200284" y="21217"/>
                </a:lnTo>
                <a:lnTo>
                  <a:pt x="199918" y="21598"/>
                </a:lnTo>
                <a:lnTo>
                  <a:pt x="199643" y="22097"/>
                </a:lnTo>
                <a:lnTo>
                  <a:pt x="199400" y="22478"/>
                </a:lnTo>
                <a:lnTo>
                  <a:pt x="199278" y="23122"/>
                </a:lnTo>
                <a:lnTo>
                  <a:pt x="199156" y="23884"/>
                </a:lnTo>
                <a:lnTo>
                  <a:pt x="198881" y="24646"/>
                </a:lnTo>
                <a:lnTo>
                  <a:pt x="198881" y="28574"/>
                </a:lnTo>
                <a:lnTo>
                  <a:pt x="199156" y="29980"/>
                </a:lnTo>
                <a:lnTo>
                  <a:pt x="199643" y="30860"/>
                </a:lnTo>
                <a:lnTo>
                  <a:pt x="200284" y="31885"/>
                </a:lnTo>
                <a:lnTo>
                  <a:pt x="201046" y="32266"/>
                </a:lnTo>
                <a:lnTo>
                  <a:pt x="252496" y="32266"/>
                </a:lnTo>
                <a:lnTo>
                  <a:pt x="253258" y="31885"/>
                </a:lnTo>
                <a:lnTo>
                  <a:pt x="254386" y="29980"/>
                </a:lnTo>
                <a:lnTo>
                  <a:pt x="254782" y="28574"/>
                </a:lnTo>
                <a:lnTo>
                  <a:pt x="254782" y="25526"/>
                </a:lnTo>
                <a:lnTo>
                  <a:pt x="254629" y="24646"/>
                </a:lnTo>
                <a:lnTo>
                  <a:pt x="254386" y="23122"/>
                </a:lnTo>
                <a:lnTo>
                  <a:pt x="254264" y="22478"/>
                </a:lnTo>
                <a:lnTo>
                  <a:pt x="253867" y="22097"/>
                </a:lnTo>
                <a:lnTo>
                  <a:pt x="253624" y="21598"/>
                </a:lnTo>
                <a:lnTo>
                  <a:pt x="253258" y="21217"/>
                </a:lnTo>
                <a:lnTo>
                  <a:pt x="252862" y="21086"/>
                </a:lnTo>
                <a:lnTo>
                  <a:pt x="252496" y="20836"/>
                </a:lnTo>
                <a:lnTo>
                  <a:pt x="252100" y="20705"/>
                </a:lnTo>
                <a:close/>
              </a:path>
              <a:path w="255270" h="102870">
                <a:moveTo>
                  <a:pt x="223265" y="0"/>
                </a:moveTo>
                <a:lnTo>
                  <a:pt x="220217" y="0"/>
                </a:lnTo>
                <a:lnTo>
                  <a:pt x="218968" y="131"/>
                </a:lnTo>
                <a:lnTo>
                  <a:pt x="214000" y="2417"/>
                </a:lnTo>
                <a:lnTo>
                  <a:pt x="214000" y="20705"/>
                </a:lnTo>
                <a:lnTo>
                  <a:pt x="229636" y="20705"/>
                </a:lnTo>
                <a:lnTo>
                  <a:pt x="229636" y="2417"/>
                </a:lnTo>
                <a:lnTo>
                  <a:pt x="229483" y="2036"/>
                </a:lnTo>
                <a:lnTo>
                  <a:pt x="228996" y="1274"/>
                </a:lnTo>
                <a:lnTo>
                  <a:pt x="228599" y="1024"/>
                </a:lnTo>
                <a:lnTo>
                  <a:pt x="227959" y="761"/>
                </a:lnTo>
                <a:lnTo>
                  <a:pt x="227472" y="512"/>
                </a:lnTo>
                <a:lnTo>
                  <a:pt x="226710" y="380"/>
                </a:lnTo>
                <a:lnTo>
                  <a:pt x="225673" y="262"/>
                </a:lnTo>
                <a:lnTo>
                  <a:pt x="224668" y="131"/>
                </a:lnTo>
                <a:lnTo>
                  <a:pt x="22326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95031" y="4915661"/>
            <a:ext cx="411754" cy="831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78017" y="4880097"/>
            <a:ext cx="440557" cy="11875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90203" y="4915661"/>
            <a:ext cx="182245" cy="83185"/>
          </a:xfrm>
          <a:custGeom>
            <a:avLst/>
            <a:gdLst/>
            <a:ahLst/>
            <a:cxnLst/>
            <a:rect l="l" t="t" r="r" b="b"/>
            <a:pathLst>
              <a:path w="182245" h="83185">
                <a:moveTo>
                  <a:pt x="50688" y="0"/>
                </a:moveTo>
                <a:lnTo>
                  <a:pt x="36332" y="0"/>
                </a:lnTo>
                <a:lnTo>
                  <a:pt x="29992" y="1011"/>
                </a:lnTo>
                <a:lnTo>
                  <a:pt x="2804" y="25277"/>
                </a:lnTo>
                <a:lnTo>
                  <a:pt x="883" y="30479"/>
                </a:lnTo>
                <a:lnTo>
                  <a:pt x="0" y="36063"/>
                </a:lnTo>
                <a:lnTo>
                  <a:pt x="0" y="48636"/>
                </a:lnTo>
                <a:lnTo>
                  <a:pt x="883" y="54351"/>
                </a:lnTo>
                <a:lnTo>
                  <a:pt x="2682" y="59435"/>
                </a:lnTo>
                <a:lnTo>
                  <a:pt x="4328" y="64520"/>
                </a:lnTo>
                <a:lnTo>
                  <a:pt x="6857" y="68711"/>
                </a:lnTo>
                <a:lnTo>
                  <a:pt x="10424" y="72258"/>
                </a:lnTo>
                <a:lnTo>
                  <a:pt x="13837" y="75818"/>
                </a:lnTo>
                <a:lnTo>
                  <a:pt x="18287" y="78485"/>
                </a:lnTo>
                <a:lnTo>
                  <a:pt x="23500" y="80390"/>
                </a:lnTo>
                <a:lnTo>
                  <a:pt x="28712" y="82164"/>
                </a:lnTo>
                <a:lnTo>
                  <a:pt x="34808" y="83189"/>
                </a:lnTo>
                <a:lnTo>
                  <a:pt x="49042" y="83189"/>
                </a:lnTo>
                <a:lnTo>
                  <a:pt x="74309" y="71496"/>
                </a:lnTo>
                <a:lnTo>
                  <a:pt x="37612" y="71496"/>
                </a:lnTo>
                <a:lnTo>
                  <a:pt x="33406" y="70616"/>
                </a:lnTo>
                <a:lnTo>
                  <a:pt x="16276" y="45470"/>
                </a:lnTo>
                <a:lnTo>
                  <a:pt x="16276" y="37088"/>
                </a:lnTo>
                <a:lnTo>
                  <a:pt x="16763" y="33015"/>
                </a:lnTo>
                <a:lnTo>
                  <a:pt x="17922" y="29336"/>
                </a:lnTo>
                <a:lnTo>
                  <a:pt x="18928" y="25776"/>
                </a:lnTo>
                <a:lnTo>
                  <a:pt x="38374" y="11561"/>
                </a:lnTo>
                <a:lnTo>
                  <a:pt x="75831" y="11561"/>
                </a:lnTo>
                <a:lnTo>
                  <a:pt x="75072" y="10799"/>
                </a:lnTo>
                <a:lnTo>
                  <a:pt x="71627" y="7238"/>
                </a:lnTo>
                <a:lnTo>
                  <a:pt x="67330" y="4571"/>
                </a:lnTo>
                <a:lnTo>
                  <a:pt x="62118" y="2798"/>
                </a:lnTo>
                <a:lnTo>
                  <a:pt x="56784" y="893"/>
                </a:lnTo>
                <a:lnTo>
                  <a:pt x="50688" y="0"/>
                </a:lnTo>
                <a:close/>
              </a:path>
              <a:path w="182245" h="83185">
                <a:moveTo>
                  <a:pt x="75831" y="11561"/>
                </a:moveTo>
                <a:lnTo>
                  <a:pt x="48127" y="11561"/>
                </a:lnTo>
                <a:lnTo>
                  <a:pt x="52334" y="12323"/>
                </a:lnTo>
                <a:lnTo>
                  <a:pt x="55747" y="13965"/>
                </a:lnTo>
                <a:lnTo>
                  <a:pt x="69341" y="37587"/>
                </a:lnTo>
                <a:lnTo>
                  <a:pt x="69341" y="46100"/>
                </a:lnTo>
                <a:lnTo>
                  <a:pt x="68854" y="50042"/>
                </a:lnTo>
                <a:lnTo>
                  <a:pt x="67817" y="53720"/>
                </a:lnTo>
                <a:lnTo>
                  <a:pt x="66812" y="57399"/>
                </a:lnTo>
                <a:lnTo>
                  <a:pt x="65166" y="60447"/>
                </a:lnTo>
                <a:lnTo>
                  <a:pt x="60838" y="65781"/>
                </a:lnTo>
                <a:lnTo>
                  <a:pt x="58033" y="67817"/>
                </a:lnTo>
                <a:lnTo>
                  <a:pt x="54620" y="69210"/>
                </a:lnTo>
                <a:lnTo>
                  <a:pt x="51328" y="70734"/>
                </a:lnTo>
                <a:lnTo>
                  <a:pt x="47243" y="71496"/>
                </a:lnTo>
                <a:lnTo>
                  <a:pt x="74309" y="71496"/>
                </a:lnTo>
                <a:lnTo>
                  <a:pt x="78242" y="67436"/>
                </a:lnTo>
                <a:lnTo>
                  <a:pt x="81046" y="62996"/>
                </a:lnTo>
                <a:lnTo>
                  <a:pt x="84581" y="52577"/>
                </a:lnTo>
                <a:lnTo>
                  <a:pt x="85618" y="46862"/>
                </a:lnTo>
                <a:lnTo>
                  <a:pt x="85618" y="34421"/>
                </a:lnTo>
                <a:lnTo>
                  <a:pt x="84703" y="28706"/>
                </a:lnTo>
                <a:lnTo>
                  <a:pt x="82936" y="23621"/>
                </a:lnTo>
                <a:lnTo>
                  <a:pt x="81168" y="18668"/>
                </a:lnTo>
                <a:lnTo>
                  <a:pt x="78607" y="14346"/>
                </a:lnTo>
                <a:lnTo>
                  <a:pt x="75831" y="11561"/>
                </a:lnTo>
                <a:close/>
              </a:path>
              <a:path w="182245" h="83185">
                <a:moveTo>
                  <a:pt x="117866" y="1142"/>
                </a:moveTo>
                <a:lnTo>
                  <a:pt x="112654" y="1142"/>
                </a:lnTo>
                <a:lnTo>
                  <a:pt x="111770" y="1274"/>
                </a:lnTo>
                <a:lnTo>
                  <a:pt x="110886" y="1392"/>
                </a:lnTo>
                <a:lnTo>
                  <a:pt x="110124" y="1523"/>
                </a:lnTo>
                <a:lnTo>
                  <a:pt x="109606" y="1773"/>
                </a:lnTo>
                <a:lnTo>
                  <a:pt x="108965" y="2036"/>
                </a:lnTo>
                <a:lnTo>
                  <a:pt x="108600" y="2285"/>
                </a:lnTo>
                <a:lnTo>
                  <a:pt x="108478" y="2666"/>
                </a:lnTo>
                <a:lnTo>
                  <a:pt x="108203" y="2916"/>
                </a:lnTo>
                <a:lnTo>
                  <a:pt x="108082" y="3297"/>
                </a:lnTo>
                <a:lnTo>
                  <a:pt x="108082" y="79878"/>
                </a:lnTo>
                <a:lnTo>
                  <a:pt x="108203" y="80259"/>
                </a:lnTo>
                <a:lnTo>
                  <a:pt x="108478" y="80522"/>
                </a:lnTo>
                <a:lnTo>
                  <a:pt x="108722" y="80903"/>
                </a:lnTo>
                <a:lnTo>
                  <a:pt x="109087" y="81152"/>
                </a:lnTo>
                <a:lnTo>
                  <a:pt x="109727" y="81402"/>
                </a:lnTo>
                <a:lnTo>
                  <a:pt x="110368" y="81533"/>
                </a:lnTo>
                <a:lnTo>
                  <a:pt x="111130" y="81783"/>
                </a:lnTo>
                <a:lnTo>
                  <a:pt x="113172" y="82046"/>
                </a:lnTo>
                <a:lnTo>
                  <a:pt x="118871" y="82046"/>
                </a:lnTo>
                <a:lnTo>
                  <a:pt x="119755" y="81914"/>
                </a:lnTo>
                <a:lnTo>
                  <a:pt x="120792" y="81783"/>
                </a:lnTo>
                <a:lnTo>
                  <a:pt x="121676" y="81533"/>
                </a:lnTo>
                <a:lnTo>
                  <a:pt x="122194" y="81402"/>
                </a:lnTo>
                <a:lnTo>
                  <a:pt x="122803" y="81152"/>
                </a:lnTo>
                <a:lnTo>
                  <a:pt x="123200" y="80903"/>
                </a:lnTo>
                <a:lnTo>
                  <a:pt x="123443" y="80522"/>
                </a:lnTo>
                <a:lnTo>
                  <a:pt x="123718" y="80259"/>
                </a:lnTo>
                <a:lnTo>
                  <a:pt x="123840" y="79878"/>
                </a:lnTo>
                <a:lnTo>
                  <a:pt x="123840" y="26538"/>
                </a:lnTo>
                <a:lnTo>
                  <a:pt x="128137" y="21716"/>
                </a:lnTo>
                <a:lnTo>
                  <a:pt x="132222" y="18156"/>
                </a:lnTo>
                <a:lnTo>
                  <a:pt x="136154" y="15752"/>
                </a:lnTo>
                <a:lnTo>
                  <a:pt x="139295" y="13715"/>
                </a:lnTo>
                <a:lnTo>
                  <a:pt x="122316" y="13715"/>
                </a:lnTo>
                <a:lnTo>
                  <a:pt x="122316" y="3297"/>
                </a:lnTo>
                <a:lnTo>
                  <a:pt x="122194" y="2916"/>
                </a:lnTo>
                <a:lnTo>
                  <a:pt x="121919" y="2666"/>
                </a:lnTo>
                <a:lnTo>
                  <a:pt x="121798" y="2285"/>
                </a:lnTo>
                <a:lnTo>
                  <a:pt x="121432" y="2036"/>
                </a:lnTo>
                <a:lnTo>
                  <a:pt x="120914" y="1773"/>
                </a:lnTo>
                <a:lnTo>
                  <a:pt x="120395" y="1523"/>
                </a:lnTo>
                <a:lnTo>
                  <a:pt x="119633" y="1392"/>
                </a:lnTo>
                <a:lnTo>
                  <a:pt x="118750" y="1274"/>
                </a:lnTo>
                <a:lnTo>
                  <a:pt x="117866" y="1142"/>
                </a:lnTo>
                <a:close/>
              </a:path>
              <a:path w="182245" h="83185">
                <a:moveTo>
                  <a:pt x="177208" y="11942"/>
                </a:moveTo>
                <a:lnTo>
                  <a:pt x="150997" y="11942"/>
                </a:lnTo>
                <a:lnTo>
                  <a:pt x="153680" y="12441"/>
                </a:lnTo>
                <a:lnTo>
                  <a:pt x="158252" y="14477"/>
                </a:lnTo>
                <a:lnTo>
                  <a:pt x="166115" y="30860"/>
                </a:lnTo>
                <a:lnTo>
                  <a:pt x="166115" y="79878"/>
                </a:lnTo>
                <a:lnTo>
                  <a:pt x="166237" y="80259"/>
                </a:lnTo>
                <a:lnTo>
                  <a:pt x="166512" y="80522"/>
                </a:lnTo>
                <a:lnTo>
                  <a:pt x="166756" y="80903"/>
                </a:lnTo>
                <a:lnTo>
                  <a:pt x="167152" y="81152"/>
                </a:lnTo>
                <a:lnTo>
                  <a:pt x="167761" y="81402"/>
                </a:lnTo>
                <a:lnTo>
                  <a:pt x="168280" y="81533"/>
                </a:lnTo>
                <a:lnTo>
                  <a:pt x="169042" y="81783"/>
                </a:lnTo>
                <a:lnTo>
                  <a:pt x="171084" y="82046"/>
                </a:lnTo>
                <a:lnTo>
                  <a:pt x="176783" y="82046"/>
                </a:lnTo>
                <a:lnTo>
                  <a:pt x="178826" y="81783"/>
                </a:lnTo>
                <a:lnTo>
                  <a:pt x="179588" y="81533"/>
                </a:lnTo>
                <a:lnTo>
                  <a:pt x="180228" y="81402"/>
                </a:lnTo>
                <a:lnTo>
                  <a:pt x="180715" y="81152"/>
                </a:lnTo>
                <a:lnTo>
                  <a:pt x="181112" y="80903"/>
                </a:lnTo>
                <a:lnTo>
                  <a:pt x="181355" y="80522"/>
                </a:lnTo>
                <a:lnTo>
                  <a:pt x="181630" y="80259"/>
                </a:lnTo>
                <a:lnTo>
                  <a:pt x="181752" y="79878"/>
                </a:lnTo>
                <a:lnTo>
                  <a:pt x="181752" y="27944"/>
                </a:lnTo>
                <a:lnTo>
                  <a:pt x="181234" y="23240"/>
                </a:lnTo>
                <a:lnTo>
                  <a:pt x="180228" y="19430"/>
                </a:lnTo>
                <a:lnTo>
                  <a:pt x="179191" y="15620"/>
                </a:lnTo>
                <a:lnTo>
                  <a:pt x="177424" y="12191"/>
                </a:lnTo>
                <a:lnTo>
                  <a:pt x="177208" y="11942"/>
                </a:lnTo>
                <a:close/>
              </a:path>
              <a:path w="182245" h="83185">
                <a:moveTo>
                  <a:pt x="156850" y="0"/>
                </a:moveTo>
                <a:lnTo>
                  <a:pt x="146303" y="0"/>
                </a:lnTo>
                <a:lnTo>
                  <a:pt x="141488" y="1011"/>
                </a:lnTo>
                <a:lnTo>
                  <a:pt x="136672" y="3297"/>
                </a:lnTo>
                <a:lnTo>
                  <a:pt x="131947" y="5465"/>
                </a:lnTo>
                <a:lnTo>
                  <a:pt x="127132" y="9012"/>
                </a:lnTo>
                <a:lnTo>
                  <a:pt x="122316" y="13715"/>
                </a:lnTo>
                <a:lnTo>
                  <a:pt x="139295" y="13715"/>
                </a:lnTo>
                <a:lnTo>
                  <a:pt x="140086" y="13203"/>
                </a:lnTo>
                <a:lnTo>
                  <a:pt x="144017" y="11942"/>
                </a:lnTo>
                <a:lnTo>
                  <a:pt x="177208" y="11942"/>
                </a:lnTo>
                <a:lnTo>
                  <a:pt x="175016" y="9393"/>
                </a:lnTo>
                <a:lnTo>
                  <a:pt x="172608" y="6476"/>
                </a:lnTo>
                <a:lnTo>
                  <a:pt x="169438" y="4190"/>
                </a:lnTo>
                <a:lnTo>
                  <a:pt x="165628" y="2535"/>
                </a:lnTo>
                <a:lnTo>
                  <a:pt x="161665" y="761"/>
                </a:lnTo>
                <a:lnTo>
                  <a:pt x="156850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49161" y="4880097"/>
            <a:ext cx="470153" cy="1187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39346" y="4880097"/>
            <a:ext cx="504565" cy="1187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09809" y="4880359"/>
            <a:ext cx="537606" cy="1184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"/>
            <a:ext cx="11426952" cy="2142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0492" y="2962655"/>
            <a:ext cx="9779508" cy="7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4438" y="3096646"/>
            <a:ext cx="702310" cy="345440"/>
          </a:xfrm>
          <a:custGeom>
            <a:avLst/>
            <a:gdLst/>
            <a:ahLst/>
            <a:cxnLst/>
            <a:rect l="l" t="t" r="r" b="b"/>
            <a:pathLst>
              <a:path w="702310" h="345439">
                <a:moveTo>
                  <a:pt x="26157" y="0"/>
                </a:moveTo>
                <a:lnTo>
                  <a:pt x="17906" y="0"/>
                </a:lnTo>
                <a:lnTo>
                  <a:pt x="14346" y="121"/>
                </a:lnTo>
                <a:lnTo>
                  <a:pt x="0" y="5455"/>
                </a:lnTo>
                <a:lnTo>
                  <a:pt x="0" y="265419"/>
                </a:lnTo>
                <a:lnTo>
                  <a:pt x="4571" y="269351"/>
                </a:lnTo>
                <a:lnTo>
                  <a:pt x="6214" y="269869"/>
                </a:lnTo>
                <a:lnTo>
                  <a:pt x="11429" y="270631"/>
                </a:lnTo>
                <a:lnTo>
                  <a:pt x="17906" y="271150"/>
                </a:lnTo>
                <a:lnTo>
                  <a:pt x="26157" y="271150"/>
                </a:lnTo>
                <a:lnTo>
                  <a:pt x="43933" y="265419"/>
                </a:lnTo>
                <a:lnTo>
                  <a:pt x="43933" y="130180"/>
                </a:lnTo>
                <a:lnTo>
                  <a:pt x="95332" y="130180"/>
                </a:lnTo>
                <a:lnTo>
                  <a:pt x="91439" y="125973"/>
                </a:lnTo>
                <a:lnTo>
                  <a:pt x="43933" y="125973"/>
                </a:lnTo>
                <a:lnTo>
                  <a:pt x="43933" y="5455"/>
                </a:lnTo>
                <a:lnTo>
                  <a:pt x="29717" y="121"/>
                </a:lnTo>
                <a:lnTo>
                  <a:pt x="26157" y="0"/>
                </a:lnTo>
                <a:close/>
              </a:path>
              <a:path w="702310" h="345439">
                <a:moveTo>
                  <a:pt x="95332" y="130180"/>
                </a:moveTo>
                <a:lnTo>
                  <a:pt x="43933" y="130180"/>
                </a:lnTo>
                <a:lnTo>
                  <a:pt x="165472" y="264413"/>
                </a:lnTo>
                <a:lnTo>
                  <a:pt x="166615" y="265816"/>
                </a:lnTo>
                <a:lnTo>
                  <a:pt x="187070" y="271150"/>
                </a:lnTo>
                <a:lnTo>
                  <a:pt x="197607" y="271150"/>
                </a:lnTo>
                <a:lnTo>
                  <a:pt x="214621" y="267065"/>
                </a:lnTo>
                <a:lnTo>
                  <a:pt x="215264" y="266181"/>
                </a:lnTo>
                <a:lnTo>
                  <a:pt x="215514" y="265175"/>
                </a:lnTo>
                <a:lnTo>
                  <a:pt x="215514" y="263255"/>
                </a:lnTo>
                <a:lnTo>
                  <a:pt x="215264" y="262127"/>
                </a:lnTo>
                <a:lnTo>
                  <a:pt x="214621" y="260847"/>
                </a:lnTo>
                <a:lnTo>
                  <a:pt x="213990" y="259567"/>
                </a:lnTo>
                <a:lnTo>
                  <a:pt x="212216" y="257037"/>
                </a:lnTo>
                <a:lnTo>
                  <a:pt x="209418" y="253471"/>
                </a:lnTo>
                <a:lnTo>
                  <a:pt x="95332" y="130180"/>
                </a:lnTo>
                <a:close/>
              </a:path>
              <a:path w="702310" h="345439">
                <a:moveTo>
                  <a:pt x="191892" y="0"/>
                </a:moveTo>
                <a:lnTo>
                  <a:pt x="182998" y="0"/>
                </a:lnTo>
                <a:lnTo>
                  <a:pt x="179319" y="121"/>
                </a:lnTo>
                <a:lnTo>
                  <a:pt x="176521" y="365"/>
                </a:lnTo>
                <a:lnTo>
                  <a:pt x="173735" y="640"/>
                </a:lnTo>
                <a:lnTo>
                  <a:pt x="171318" y="1005"/>
                </a:lnTo>
                <a:lnTo>
                  <a:pt x="169413" y="1523"/>
                </a:lnTo>
                <a:lnTo>
                  <a:pt x="167508" y="2011"/>
                </a:lnTo>
                <a:lnTo>
                  <a:pt x="165853" y="2651"/>
                </a:lnTo>
                <a:lnTo>
                  <a:pt x="164460" y="3535"/>
                </a:lnTo>
                <a:lnTo>
                  <a:pt x="163067" y="4297"/>
                </a:lnTo>
                <a:lnTo>
                  <a:pt x="161924" y="5333"/>
                </a:lnTo>
                <a:lnTo>
                  <a:pt x="160900" y="6583"/>
                </a:lnTo>
                <a:lnTo>
                  <a:pt x="43933" y="125973"/>
                </a:lnTo>
                <a:lnTo>
                  <a:pt x="91439" y="125973"/>
                </a:lnTo>
                <a:lnTo>
                  <a:pt x="200905" y="19415"/>
                </a:lnTo>
                <a:lnTo>
                  <a:pt x="208906" y="8381"/>
                </a:lnTo>
                <a:lnTo>
                  <a:pt x="208906" y="5577"/>
                </a:lnTo>
                <a:lnTo>
                  <a:pt x="204596" y="1889"/>
                </a:lnTo>
                <a:lnTo>
                  <a:pt x="203072" y="1249"/>
                </a:lnTo>
                <a:lnTo>
                  <a:pt x="200905" y="883"/>
                </a:lnTo>
                <a:lnTo>
                  <a:pt x="195452" y="121"/>
                </a:lnTo>
                <a:lnTo>
                  <a:pt x="191892" y="0"/>
                </a:lnTo>
                <a:close/>
              </a:path>
              <a:path w="702310" h="345439">
                <a:moveTo>
                  <a:pt x="350434" y="68467"/>
                </a:moveTo>
                <a:lnTo>
                  <a:pt x="300421" y="77997"/>
                </a:lnTo>
                <a:lnTo>
                  <a:pt x="268398" y="99461"/>
                </a:lnTo>
                <a:lnTo>
                  <a:pt x="248185" y="132459"/>
                </a:lnTo>
                <a:lnTo>
                  <a:pt x="242408" y="184276"/>
                </a:lnTo>
                <a:lnTo>
                  <a:pt x="244012" y="196409"/>
                </a:lnTo>
                <a:lnTo>
                  <a:pt x="265187" y="241842"/>
                </a:lnTo>
                <a:lnTo>
                  <a:pt x="297183" y="263659"/>
                </a:lnTo>
                <a:lnTo>
                  <a:pt x="347194" y="273438"/>
                </a:lnTo>
                <a:lnTo>
                  <a:pt x="362929" y="273734"/>
                </a:lnTo>
                <a:lnTo>
                  <a:pt x="375663" y="273117"/>
                </a:lnTo>
                <a:lnTo>
                  <a:pt x="420361" y="265663"/>
                </a:lnTo>
                <a:lnTo>
                  <a:pt x="430910" y="262249"/>
                </a:lnTo>
                <a:lnTo>
                  <a:pt x="435482" y="260603"/>
                </a:lnTo>
                <a:lnTo>
                  <a:pt x="438268" y="259323"/>
                </a:lnTo>
                <a:lnTo>
                  <a:pt x="439161" y="258561"/>
                </a:lnTo>
                <a:lnTo>
                  <a:pt x="440173" y="257799"/>
                </a:lnTo>
                <a:lnTo>
                  <a:pt x="440935" y="257037"/>
                </a:lnTo>
                <a:lnTo>
                  <a:pt x="441447" y="256153"/>
                </a:lnTo>
                <a:lnTo>
                  <a:pt x="442078" y="255391"/>
                </a:lnTo>
                <a:lnTo>
                  <a:pt x="442459" y="254386"/>
                </a:lnTo>
                <a:lnTo>
                  <a:pt x="442971" y="252343"/>
                </a:lnTo>
                <a:lnTo>
                  <a:pt x="443221" y="251185"/>
                </a:lnTo>
                <a:lnTo>
                  <a:pt x="443352" y="249814"/>
                </a:lnTo>
                <a:lnTo>
                  <a:pt x="443602" y="248533"/>
                </a:lnTo>
                <a:lnTo>
                  <a:pt x="443733" y="247009"/>
                </a:lnTo>
                <a:lnTo>
                  <a:pt x="443733" y="246000"/>
                </a:lnTo>
                <a:lnTo>
                  <a:pt x="359721" y="246000"/>
                </a:lnTo>
                <a:lnTo>
                  <a:pt x="346846" y="245339"/>
                </a:lnTo>
                <a:lnTo>
                  <a:pt x="300845" y="226106"/>
                </a:lnTo>
                <a:lnTo>
                  <a:pt x="285618" y="178033"/>
                </a:lnTo>
                <a:lnTo>
                  <a:pt x="441197" y="178033"/>
                </a:lnTo>
                <a:lnTo>
                  <a:pt x="445007" y="176905"/>
                </a:lnTo>
                <a:lnTo>
                  <a:pt x="448436" y="174619"/>
                </a:lnTo>
                <a:lnTo>
                  <a:pt x="451734" y="172333"/>
                </a:lnTo>
                <a:lnTo>
                  <a:pt x="453389" y="168523"/>
                </a:lnTo>
                <a:lnTo>
                  <a:pt x="453389" y="163189"/>
                </a:lnTo>
                <a:lnTo>
                  <a:pt x="453105" y="153040"/>
                </a:lnTo>
                <a:lnTo>
                  <a:pt x="285618" y="153040"/>
                </a:lnTo>
                <a:lnTo>
                  <a:pt x="285999" y="145420"/>
                </a:lnTo>
                <a:lnTo>
                  <a:pt x="304707" y="110853"/>
                </a:lnTo>
                <a:lnTo>
                  <a:pt x="354296" y="95324"/>
                </a:lnTo>
                <a:lnTo>
                  <a:pt x="429759" y="95324"/>
                </a:lnTo>
                <a:lnTo>
                  <a:pt x="425550" y="90836"/>
                </a:lnTo>
                <a:lnTo>
                  <a:pt x="389847" y="72859"/>
                </a:lnTo>
                <a:lnTo>
                  <a:pt x="365169" y="68955"/>
                </a:lnTo>
                <a:lnTo>
                  <a:pt x="350434" y="68467"/>
                </a:lnTo>
                <a:close/>
              </a:path>
              <a:path w="702310" h="345439">
                <a:moveTo>
                  <a:pt x="437887" y="231891"/>
                </a:moveTo>
                <a:lnTo>
                  <a:pt x="434720" y="231891"/>
                </a:lnTo>
                <a:lnTo>
                  <a:pt x="431672" y="232653"/>
                </a:lnTo>
                <a:lnTo>
                  <a:pt x="427600" y="234055"/>
                </a:lnTo>
                <a:lnTo>
                  <a:pt x="423671" y="235457"/>
                </a:lnTo>
                <a:lnTo>
                  <a:pt x="418456" y="237103"/>
                </a:lnTo>
                <a:lnTo>
                  <a:pt x="373682" y="245612"/>
                </a:lnTo>
                <a:lnTo>
                  <a:pt x="359721" y="246000"/>
                </a:lnTo>
                <a:lnTo>
                  <a:pt x="443733" y="246000"/>
                </a:lnTo>
                <a:lnTo>
                  <a:pt x="443733" y="242681"/>
                </a:lnTo>
                <a:lnTo>
                  <a:pt x="443483" y="240517"/>
                </a:lnTo>
                <a:lnTo>
                  <a:pt x="443221" y="238871"/>
                </a:lnTo>
                <a:lnTo>
                  <a:pt x="442971" y="237103"/>
                </a:lnTo>
                <a:lnTo>
                  <a:pt x="442590" y="235701"/>
                </a:lnTo>
                <a:lnTo>
                  <a:pt x="442078" y="234817"/>
                </a:lnTo>
                <a:lnTo>
                  <a:pt x="441578" y="233812"/>
                </a:lnTo>
                <a:lnTo>
                  <a:pt x="440935" y="233050"/>
                </a:lnTo>
                <a:lnTo>
                  <a:pt x="439923" y="232653"/>
                </a:lnTo>
                <a:lnTo>
                  <a:pt x="439030" y="232135"/>
                </a:lnTo>
                <a:lnTo>
                  <a:pt x="437887" y="231891"/>
                </a:lnTo>
                <a:close/>
              </a:path>
              <a:path w="702310" h="345439">
                <a:moveTo>
                  <a:pt x="429759" y="95324"/>
                </a:moveTo>
                <a:lnTo>
                  <a:pt x="354296" y="95324"/>
                </a:lnTo>
                <a:lnTo>
                  <a:pt x="367314" y="96781"/>
                </a:lnTo>
                <a:lnTo>
                  <a:pt x="379165" y="100406"/>
                </a:lnTo>
                <a:lnTo>
                  <a:pt x="410110" y="138776"/>
                </a:lnTo>
                <a:lnTo>
                  <a:pt x="410967" y="153040"/>
                </a:lnTo>
                <a:lnTo>
                  <a:pt x="453105" y="153040"/>
                </a:lnTo>
                <a:lnTo>
                  <a:pt x="442788" y="111875"/>
                </a:lnTo>
                <a:lnTo>
                  <a:pt x="435742" y="101705"/>
                </a:lnTo>
                <a:lnTo>
                  <a:pt x="429759" y="95324"/>
                </a:lnTo>
                <a:close/>
              </a:path>
              <a:path w="702310" h="345439">
                <a:moveTo>
                  <a:pt x="508884" y="71353"/>
                </a:moveTo>
                <a:lnTo>
                  <a:pt x="498728" y="71353"/>
                </a:lnTo>
                <a:lnTo>
                  <a:pt x="494656" y="71627"/>
                </a:lnTo>
                <a:lnTo>
                  <a:pt x="491608" y="71871"/>
                </a:lnTo>
                <a:lnTo>
                  <a:pt x="488560" y="72268"/>
                </a:lnTo>
                <a:lnTo>
                  <a:pt x="486274" y="72877"/>
                </a:lnTo>
                <a:lnTo>
                  <a:pt x="484881" y="73913"/>
                </a:lnTo>
                <a:lnTo>
                  <a:pt x="483607" y="74797"/>
                </a:lnTo>
                <a:lnTo>
                  <a:pt x="482845" y="76199"/>
                </a:lnTo>
                <a:lnTo>
                  <a:pt x="482845" y="79491"/>
                </a:lnTo>
                <a:lnTo>
                  <a:pt x="483607" y="81777"/>
                </a:lnTo>
                <a:lnTo>
                  <a:pt x="484881" y="84703"/>
                </a:lnTo>
                <a:lnTo>
                  <a:pt x="566927" y="263255"/>
                </a:lnTo>
                <a:lnTo>
                  <a:pt x="567427" y="264657"/>
                </a:lnTo>
                <a:lnTo>
                  <a:pt x="568320" y="265937"/>
                </a:lnTo>
                <a:lnTo>
                  <a:pt x="569713" y="267187"/>
                </a:lnTo>
                <a:lnTo>
                  <a:pt x="571118" y="268467"/>
                </a:lnTo>
                <a:lnTo>
                  <a:pt x="572511" y="269351"/>
                </a:lnTo>
                <a:lnTo>
                  <a:pt x="574035" y="269869"/>
                </a:lnTo>
                <a:lnTo>
                  <a:pt x="542412" y="334889"/>
                </a:lnTo>
                <a:lnTo>
                  <a:pt x="541400" y="336794"/>
                </a:lnTo>
                <a:lnTo>
                  <a:pt x="540888" y="338449"/>
                </a:lnTo>
                <a:lnTo>
                  <a:pt x="541138" y="339842"/>
                </a:lnTo>
                <a:lnTo>
                  <a:pt x="541269" y="341247"/>
                </a:lnTo>
                <a:lnTo>
                  <a:pt x="542162" y="342390"/>
                </a:lnTo>
                <a:lnTo>
                  <a:pt x="543555" y="343152"/>
                </a:lnTo>
                <a:lnTo>
                  <a:pt x="544948" y="344033"/>
                </a:lnTo>
                <a:lnTo>
                  <a:pt x="547115" y="344545"/>
                </a:lnTo>
                <a:lnTo>
                  <a:pt x="552568" y="345307"/>
                </a:lnTo>
                <a:lnTo>
                  <a:pt x="556128" y="345438"/>
                </a:lnTo>
                <a:lnTo>
                  <a:pt x="569082" y="345438"/>
                </a:lnTo>
                <a:lnTo>
                  <a:pt x="575428" y="344795"/>
                </a:lnTo>
                <a:lnTo>
                  <a:pt x="583691" y="342509"/>
                </a:lnTo>
                <a:lnTo>
                  <a:pt x="586358" y="340866"/>
                </a:lnTo>
                <a:lnTo>
                  <a:pt x="587370" y="338580"/>
                </a:lnTo>
                <a:lnTo>
                  <a:pt x="635977" y="229361"/>
                </a:lnTo>
                <a:lnTo>
                  <a:pt x="594478" y="229361"/>
                </a:lnTo>
                <a:lnTo>
                  <a:pt x="528827" y="79491"/>
                </a:lnTo>
                <a:lnTo>
                  <a:pt x="528065" y="77723"/>
                </a:lnTo>
                <a:lnTo>
                  <a:pt x="527172" y="76321"/>
                </a:lnTo>
                <a:lnTo>
                  <a:pt x="526410" y="75163"/>
                </a:lnTo>
                <a:lnTo>
                  <a:pt x="525648" y="74157"/>
                </a:lnTo>
                <a:lnTo>
                  <a:pt x="524374" y="73395"/>
                </a:lnTo>
                <a:lnTo>
                  <a:pt x="522731" y="72877"/>
                </a:lnTo>
                <a:lnTo>
                  <a:pt x="521076" y="72268"/>
                </a:lnTo>
                <a:lnTo>
                  <a:pt x="518790" y="71871"/>
                </a:lnTo>
                <a:lnTo>
                  <a:pt x="515873" y="71749"/>
                </a:lnTo>
                <a:lnTo>
                  <a:pt x="512944" y="71506"/>
                </a:lnTo>
                <a:lnTo>
                  <a:pt x="508884" y="71353"/>
                </a:lnTo>
                <a:close/>
              </a:path>
              <a:path w="702310" h="345439">
                <a:moveTo>
                  <a:pt x="686049" y="71353"/>
                </a:moveTo>
                <a:lnTo>
                  <a:pt x="675893" y="71353"/>
                </a:lnTo>
                <a:lnTo>
                  <a:pt x="671702" y="71627"/>
                </a:lnTo>
                <a:lnTo>
                  <a:pt x="658617" y="78607"/>
                </a:lnTo>
                <a:lnTo>
                  <a:pt x="595240" y="229361"/>
                </a:lnTo>
                <a:lnTo>
                  <a:pt x="635977" y="229361"/>
                </a:lnTo>
                <a:lnTo>
                  <a:pt x="700527" y="84063"/>
                </a:lnTo>
                <a:lnTo>
                  <a:pt x="701539" y="81533"/>
                </a:lnTo>
                <a:lnTo>
                  <a:pt x="702051" y="79491"/>
                </a:lnTo>
                <a:lnTo>
                  <a:pt x="702051" y="76199"/>
                </a:lnTo>
                <a:lnTo>
                  <a:pt x="701289" y="74797"/>
                </a:lnTo>
                <a:lnTo>
                  <a:pt x="699896" y="73913"/>
                </a:lnTo>
                <a:lnTo>
                  <a:pt x="698372" y="72877"/>
                </a:lnTo>
                <a:lnTo>
                  <a:pt x="696086" y="72268"/>
                </a:lnTo>
                <a:lnTo>
                  <a:pt x="693038" y="71871"/>
                </a:lnTo>
                <a:lnTo>
                  <a:pt x="689990" y="71627"/>
                </a:lnTo>
                <a:lnTo>
                  <a:pt x="686049" y="71353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3785" y="3077321"/>
            <a:ext cx="1325367" cy="293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3887" y="3078083"/>
            <a:ext cx="2024633" cy="2923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96398" y="3078083"/>
            <a:ext cx="738505" cy="292735"/>
          </a:xfrm>
          <a:custGeom>
            <a:avLst/>
            <a:gdLst/>
            <a:ahLst/>
            <a:cxnLst/>
            <a:rect l="l" t="t" r="r" b="b"/>
            <a:pathLst>
              <a:path w="738504" h="292735">
                <a:moveTo>
                  <a:pt x="176557" y="114818"/>
                </a:moveTo>
                <a:lnTo>
                  <a:pt x="103761" y="114818"/>
                </a:lnTo>
                <a:lnTo>
                  <a:pt x="112021" y="115823"/>
                </a:lnTo>
                <a:lnTo>
                  <a:pt x="118635" y="117622"/>
                </a:lnTo>
                <a:lnTo>
                  <a:pt x="143903" y="139842"/>
                </a:lnTo>
                <a:lnTo>
                  <a:pt x="145792" y="145298"/>
                </a:lnTo>
                <a:lnTo>
                  <a:pt x="146707" y="151637"/>
                </a:lnTo>
                <a:lnTo>
                  <a:pt x="146707" y="173370"/>
                </a:lnTo>
                <a:lnTo>
                  <a:pt x="109669" y="173411"/>
                </a:lnTo>
                <a:lnTo>
                  <a:pt x="97850" y="173837"/>
                </a:lnTo>
                <a:lnTo>
                  <a:pt x="58807" y="178920"/>
                </a:lnTo>
                <a:lnTo>
                  <a:pt x="22643" y="193545"/>
                </a:lnTo>
                <a:lnTo>
                  <a:pt x="0" y="239147"/>
                </a:lnTo>
                <a:lnTo>
                  <a:pt x="2199" y="250662"/>
                </a:lnTo>
                <a:lnTo>
                  <a:pt x="28615" y="281576"/>
                </a:lnTo>
                <a:lnTo>
                  <a:pt x="67940" y="291875"/>
                </a:lnTo>
                <a:lnTo>
                  <a:pt x="82448" y="292327"/>
                </a:lnTo>
                <a:lnTo>
                  <a:pt x="95055" y="291293"/>
                </a:lnTo>
                <a:lnTo>
                  <a:pt x="131347" y="279281"/>
                </a:lnTo>
                <a:lnTo>
                  <a:pt x="151927" y="265086"/>
                </a:lnTo>
                <a:lnTo>
                  <a:pt x="76943" y="265086"/>
                </a:lnTo>
                <a:lnTo>
                  <a:pt x="64269" y="262240"/>
                </a:lnTo>
                <a:lnTo>
                  <a:pt x="54061" y="256720"/>
                </a:lnTo>
                <a:lnTo>
                  <a:pt x="45840" y="246701"/>
                </a:lnTo>
                <a:lnTo>
                  <a:pt x="43075" y="233812"/>
                </a:lnTo>
                <a:lnTo>
                  <a:pt x="43075" y="228112"/>
                </a:lnTo>
                <a:lnTo>
                  <a:pt x="44325" y="223144"/>
                </a:lnTo>
                <a:lnTo>
                  <a:pt x="47007" y="218846"/>
                </a:lnTo>
                <a:lnTo>
                  <a:pt x="49659" y="214396"/>
                </a:lnTo>
                <a:lnTo>
                  <a:pt x="96973" y="198532"/>
                </a:lnTo>
                <a:lnTo>
                  <a:pt x="110740" y="198119"/>
                </a:lnTo>
                <a:lnTo>
                  <a:pt x="188617" y="198119"/>
                </a:lnTo>
                <a:lnTo>
                  <a:pt x="188617" y="157298"/>
                </a:lnTo>
                <a:lnTo>
                  <a:pt x="187940" y="145976"/>
                </a:lnTo>
                <a:lnTo>
                  <a:pt x="185480" y="134059"/>
                </a:lnTo>
                <a:lnTo>
                  <a:pt x="180569" y="120049"/>
                </a:lnTo>
                <a:lnTo>
                  <a:pt x="176557" y="114818"/>
                </a:lnTo>
                <a:close/>
              </a:path>
              <a:path w="738504" h="292735">
                <a:moveTo>
                  <a:pt x="188617" y="264810"/>
                </a:moveTo>
                <a:lnTo>
                  <a:pt x="152285" y="264810"/>
                </a:lnTo>
                <a:lnTo>
                  <a:pt x="152285" y="285140"/>
                </a:lnTo>
                <a:lnTo>
                  <a:pt x="152925" y="286390"/>
                </a:lnTo>
                <a:lnTo>
                  <a:pt x="154053" y="287152"/>
                </a:lnTo>
                <a:lnTo>
                  <a:pt x="155333" y="288035"/>
                </a:lnTo>
                <a:lnTo>
                  <a:pt x="157222" y="288676"/>
                </a:lnTo>
                <a:lnTo>
                  <a:pt x="162556" y="289438"/>
                </a:lnTo>
                <a:lnTo>
                  <a:pt x="166001" y="289712"/>
                </a:lnTo>
                <a:lnTo>
                  <a:pt x="175023" y="289712"/>
                </a:lnTo>
                <a:lnTo>
                  <a:pt x="186575" y="287152"/>
                </a:lnTo>
                <a:lnTo>
                  <a:pt x="187977" y="286390"/>
                </a:lnTo>
                <a:lnTo>
                  <a:pt x="188617" y="285140"/>
                </a:lnTo>
                <a:lnTo>
                  <a:pt x="188617" y="264810"/>
                </a:lnTo>
                <a:close/>
              </a:path>
              <a:path w="738504" h="292735">
                <a:moveTo>
                  <a:pt x="188617" y="198119"/>
                </a:moveTo>
                <a:lnTo>
                  <a:pt x="146707" y="198119"/>
                </a:lnTo>
                <a:lnTo>
                  <a:pt x="146497" y="237933"/>
                </a:lnTo>
                <a:lnTo>
                  <a:pt x="136250" y="246487"/>
                </a:lnTo>
                <a:lnTo>
                  <a:pt x="93329" y="264746"/>
                </a:lnTo>
                <a:lnTo>
                  <a:pt x="76943" y="265086"/>
                </a:lnTo>
                <a:lnTo>
                  <a:pt x="151927" y="265086"/>
                </a:lnTo>
                <a:lnTo>
                  <a:pt x="152285" y="264810"/>
                </a:lnTo>
                <a:lnTo>
                  <a:pt x="188617" y="264810"/>
                </a:lnTo>
                <a:lnTo>
                  <a:pt x="188617" y="198119"/>
                </a:lnTo>
                <a:close/>
              </a:path>
              <a:path w="738504" h="292735">
                <a:moveTo>
                  <a:pt x="96946" y="87022"/>
                </a:moveTo>
                <a:lnTo>
                  <a:pt x="54993" y="91958"/>
                </a:lnTo>
                <a:lnTo>
                  <a:pt x="18691" y="105155"/>
                </a:lnTo>
                <a:lnTo>
                  <a:pt x="16405" y="106954"/>
                </a:lnTo>
                <a:lnTo>
                  <a:pt x="14119" y="108722"/>
                </a:lnTo>
                <a:lnTo>
                  <a:pt x="12595" y="110642"/>
                </a:lnTo>
                <a:lnTo>
                  <a:pt x="12077" y="112654"/>
                </a:lnTo>
                <a:lnTo>
                  <a:pt x="11437" y="114696"/>
                </a:lnTo>
                <a:lnTo>
                  <a:pt x="11077" y="117303"/>
                </a:lnTo>
                <a:lnTo>
                  <a:pt x="11071" y="122956"/>
                </a:lnTo>
                <a:lnTo>
                  <a:pt x="11315" y="124846"/>
                </a:lnTo>
                <a:lnTo>
                  <a:pt x="11559" y="126644"/>
                </a:lnTo>
                <a:lnTo>
                  <a:pt x="11955" y="128290"/>
                </a:lnTo>
                <a:lnTo>
                  <a:pt x="12595" y="129692"/>
                </a:lnTo>
                <a:lnTo>
                  <a:pt x="13357" y="130820"/>
                </a:lnTo>
                <a:lnTo>
                  <a:pt x="14119" y="131978"/>
                </a:lnTo>
                <a:lnTo>
                  <a:pt x="15003" y="132740"/>
                </a:lnTo>
                <a:lnTo>
                  <a:pt x="16009" y="133349"/>
                </a:lnTo>
                <a:lnTo>
                  <a:pt x="17014" y="133868"/>
                </a:lnTo>
                <a:lnTo>
                  <a:pt x="18173" y="134111"/>
                </a:lnTo>
                <a:lnTo>
                  <a:pt x="21586" y="134111"/>
                </a:lnTo>
                <a:lnTo>
                  <a:pt x="24634" y="133106"/>
                </a:lnTo>
                <a:lnTo>
                  <a:pt x="28841" y="131216"/>
                </a:lnTo>
                <a:lnTo>
                  <a:pt x="33016" y="129174"/>
                </a:lnTo>
                <a:lnTo>
                  <a:pt x="38229" y="126888"/>
                </a:lnTo>
                <a:lnTo>
                  <a:pt x="80698" y="115436"/>
                </a:lnTo>
                <a:lnTo>
                  <a:pt x="94129" y="114818"/>
                </a:lnTo>
                <a:lnTo>
                  <a:pt x="176557" y="114818"/>
                </a:lnTo>
                <a:lnTo>
                  <a:pt x="173475" y="110797"/>
                </a:lnTo>
                <a:lnTo>
                  <a:pt x="135753" y="90545"/>
                </a:lnTo>
                <a:lnTo>
                  <a:pt x="111452" y="87413"/>
                </a:lnTo>
                <a:lnTo>
                  <a:pt x="96946" y="87022"/>
                </a:lnTo>
                <a:close/>
              </a:path>
              <a:path w="738504" h="292735">
                <a:moveTo>
                  <a:pt x="288286" y="89915"/>
                </a:moveTo>
                <a:lnTo>
                  <a:pt x="280666" y="89915"/>
                </a:lnTo>
                <a:lnTo>
                  <a:pt x="277496" y="90068"/>
                </a:lnTo>
                <a:lnTo>
                  <a:pt x="275089" y="90312"/>
                </a:lnTo>
                <a:lnTo>
                  <a:pt x="272681" y="90434"/>
                </a:lnTo>
                <a:lnTo>
                  <a:pt x="265426" y="95249"/>
                </a:lnTo>
                <a:lnTo>
                  <a:pt x="265426" y="284378"/>
                </a:lnTo>
                <a:lnTo>
                  <a:pt x="265701" y="285262"/>
                </a:lnTo>
                <a:lnTo>
                  <a:pt x="266341" y="286024"/>
                </a:lnTo>
                <a:lnTo>
                  <a:pt x="266828" y="286786"/>
                </a:lnTo>
                <a:lnTo>
                  <a:pt x="282190" y="289712"/>
                </a:lnTo>
                <a:lnTo>
                  <a:pt x="290572" y="289712"/>
                </a:lnTo>
                <a:lnTo>
                  <a:pt x="306452" y="286024"/>
                </a:lnTo>
                <a:lnTo>
                  <a:pt x="307214" y="285262"/>
                </a:lnTo>
                <a:lnTo>
                  <a:pt x="307489" y="284378"/>
                </a:lnTo>
                <a:lnTo>
                  <a:pt x="307489" y="283220"/>
                </a:lnTo>
                <a:lnTo>
                  <a:pt x="316182" y="144349"/>
                </a:lnTo>
                <a:lnTo>
                  <a:pt x="325401" y="136698"/>
                </a:lnTo>
                <a:lnTo>
                  <a:pt x="335768" y="129429"/>
                </a:lnTo>
                <a:lnTo>
                  <a:pt x="347979" y="122177"/>
                </a:lnTo>
                <a:lnTo>
                  <a:pt x="351394" y="121036"/>
                </a:lnTo>
                <a:lnTo>
                  <a:pt x="303404" y="121036"/>
                </a:lnTo>
                <a:lnTo>
                  <a:pt x="303404" y="95249"/>
                </a:lnTo>
                <a:lnTo>
                  <a:pt x="303161" y="94366"/>
                </a:lnTo>
                <a:lnTo>
                  <a:pt x="302521" y="93604"/>
                </a:lnTo>
                <a:lnTo>
                  <a:pt x="302002" y="92842"/>
                </a:lnTo>
                <a:lnTo>
                  <a:pt x="293895" y="90312"/>
                </a:lnTo>
                <a:lnTo>
                  <a:pt x="291334" y="90068"/>
                </a:lnTo>
                <a:lnTo>
                  <a:pt x="288286" y="89915"/>
                </a:lnTo>
                <a:close/>
              </a:path>
              <a:path w="738504" h="292735">
                <a:moveTo>
                  <a:pt x="449582" y="116738"/>
                </a:moveTo>
                <a:lnTo>
                  <a:pt x="380641" y="116738"/>
                </a:lnTo>
                <a:lnTo>
                  <a:pt x="387743" y="117988"/>
                </a:lnTo>
                <a:lnTo>
                  <a:pt x="393961" y="120395"/>
                </a:lnTo>
                <a:lnTo>
                  <a:pt x="420412" y="159700"/>
                </a:lnTo>
                <a:lnTo>
                  <a:pt x="421149" y="173888"/>
                </a:lnTo>
                <a:lnTo>
                  <a:pt x="421149" y="284378"/>
                </a:lnTo>
                <a:lnTo>
                  <a:pt x="421514" y="285262"/>
                </a:lnTo>
                <a:lnTo>
                  <a:pt x="438157" y="289712"/>
                </a:lnTo>
                <a:lnTo>
                  <a:pt x="446417" y="289712"/>
                </a:lnTo>
                <a:lnTo>
                  <a:pt x="463303" y="284378"/>
                </a:lnTo>
                <a:lnTo>
                  <a:pt x="463223" y="164149"/>
                </a:lnTo>
                <a:lnTo>
                  <a:pt x="462300" y="152827"/>
                </a:lnTo>
                <a:lnTo>
                  <a:pt x="459935" y="140592"/>
                </a:lnTo>
                <a:lnTo>
                  <a:pt x="455623" y="126151"/>
                </a:lnTo>
                <a:lnTo>
                  <a:pt x="449582" y="116738"/>
                </a:lnTo>
                <a:close/>
              </a:path>
              <a:path w="738504" h="292735">
                <a:moveTo>
                  <a:pt x="373337" y="87364"/>
                </a:moveTo>
                <a:lnTo>
                  <a:pt x="335154" y="98543"/>
                </a:lnTo>
                <a:lnTo>
                  <a:pt x="303404" y="121036"/>
                </a:lnTo>
                <a:lnTo>
                  <a:pt x="351394" y="121036"/>
                </a:lnTo>
                <a:lnTo>
                  <a:pt x="360180" y="118098"/>
                </a:lnTo>
                <a:lnTo>
                  <a:pt x="372381" y="116738"/>
                </a:lnTo>
                <a:lnTo>
                  <a:pt x="449582" y="116738"/>
                </a:lnTo>
                <a:lnTo>
                  <a:pt x="449172" y="116099"/>
                </a:lnTo>
                <a:lnTo>
                  <a:pt x="413569" y="91216"/>
                </a:lnTo>
                <a:lnTo>
                  <a:pt x="389984" y="87622"/>
                </a:lnTo>
                <a:lnTo>
                  <a:pt x="373337" y="87364"/>
                </a:lnTo>
                <a:close/>
              </a:path>
              <a:path w="738504" h="292735">
                <a:moveTo>
                  <a:pt x="618555" y="87194"/>
                </a:moveTo>
                <a:lnTo>
                  <a:pt x="570406" y="100561"/>
                </a:lnTo>
                <a:lnTo>
                  <a:pt x="537440" y="137672"/>
                </a:lnTo>
                <a:lnTo>
                  <a:pt x="527187" y="185435"/>
                </a:lnTo>
                <a:lnTo>
                  <a:pt x="527023" y="202044"/>
                </a:lnTo>
                <a:lnTo>
                  <a:pt x="528365" y="213117"/>
                </a:lnTo>
                <a:lnTo>
                  <a:pt x="541202" y="252984"/>
                </a:lnTo>
                <a:lnTo>
                  <a:pt x="579692" y="285531"/>
                </a:lnTo>
                <a:lnTo>
                  <a:pt x="631207" y="291812"/>
                </a:lnTo>
                <a:lnTo>
                  <a:pt x="642912" y="289856"/>
                </a:lnTo>
                <a:lnTo>
                  <a:pt x="679681" y="274351"/>
                </a:lnTo>
                <a:lnTo>
                  <a:pt x="694951" y="263164"/>
                </a:lnTo>
                <a:lnTo>
                  <a:pt x="633229" y="263164"/>
                </a:lnTo>
                <a:lnTo>
                  <a:pt x="622627" y="263012"/>
                </a:lnTo>
                <a:lnTo>
                  <a:pt x="580829" y="237405"/>
                </a:lnTo>
                <a:lnTo>
                  <a:pt x="570900" y="200582"/>
                </a:lnTo>
                <a:lnTo>
                  <a:pt x="570383" y="187381"/>
                </a:lnTo>
                <a:lnTo>
                  <a:pt x="571211" y="174702"/>
                </a:lnTo>
                <a:lnTo>
                  <a:pt x="591959" y="129836"/>
                </a:lnTo>
                <a:lnTo>
                  <a:pt x="623126" y="117461"/>
                </a:lnTo>
                <a:lnTo>
                  <a:pt x="738141" y="117461"/>
                </a:lnTo>
                <a:lnTo>
                  <a:pt x="738141" y="111441"/>
                </a:lnTo>
                <a:lnTo>
                  <a:pt x="690955" y="111441"/>
                </a:lnTo>
                <a:lnTo>
                  <a:pt x="681205" y="104436"/>
                </a:lnTo>
                <a:lnTo>
                  <a:pt x="670334" y="98118"/>
                </a:lnTo>
                <a:lnTo>
                  <a:pt x="657609" y="92254"/>
                </a:lnTo>
                <a:lnTo>
                  <a:pt x="646970" y="89360"/>
                </a:lnTo>
                <a:lnTo>
                  <a:pt x="634282" y="87665"/>
                </a:lnTo>
                <a:lnTo>
                  <a:pt x="618555" y="87194"/>
                </a:lnTo>
                <a:close/>
              </a:path>
              <a:path w="738504" h="292735">
                <a:moveTo>
                  <a:pt x="738141" y="258592"/>
                </a:moveTo>
                <a:lnTo>
                  <a:pt x="700528" y="258592"/>
                </a:lnTo>
                <a:lnTo>
                  <a:pt x="700528" y="284378"/>
                </a:lnTo>
                <a:lnTo>
                  <a:pt x="716165" y="289712"/>
                </a:lnTo>
                <a:lnTo>
                  <a:pt x="723145" y="289712"/>
                </a:lnTo>
                <a:lnTo>
                  <a:pt x="738141" y="284378"/>
                </a:lnTo>
                <a:lnTo>
                  <a:pt x="738141" y="258592"/>
                </a:lnTo>
                <a:close/>
              </a:path>
              <a:path w="738504" h="292735">
                <a:moveTo>
                  <a:pt x="738141" y="117461"/>
                </a:moveTo>
                <a:lnTo>
                  <a:pt x="623126" y="117461"/>
                </a:lnTo>
                <a:lnTo>
                  <a:pt x="640877" y="117544"/>
                </a:lnTo>
                <a:lnTo>
                  <a:pt x="652798" y="121056"/>
                </a:lnTo>
                <a:lnTo>
                  <a:pt x="665773" y="127400"/>
                </a:lnTo>
                <a:lnTo>
                  <a:pt x="675545" y="134043"/>
                </a:lnTo>
                <a:lnTo>
                  <a:pt x="685510" y="142181"/>
                </a:lnTo>
                <a:lnTo>
                  <a:pt x="695713" y="151790"/>
                </a:lnTo>
                <a:lnTo>
                  <a:pt x="695613" y="226689"/>
                </a:lnTo>
                <a:lnTo>
                  <a:pt x="665233" y="252100"/>
                </a:lnTo>
                <a:lnTo>
                  <a:pt x="633229" y="263164"/>
                </a:lnTo>
                <a:lnTo>
                  <a:pt x="694951" y="263164"/>
                </a:lnTo>
                <a:lnTo>
                  <a:pt x="700528" y="258592"/>
                </a:lnTo>
                <a:lnTo>
                  <a:pt x="738141" y="258592"/>
                </a:lnTo>
                <a:lnTo>
                  <a:pt x="738141" y="117461"/>
                </a:lnTo>
                <a:close/>
              </a:path>
              <a:path w="738504" h="292735">
                <a:moveTo>
                  <a:pt x="720980" y="0"/>
                </a:moveTo>
                <a:lnTo>
                  <a:pt x="712598" y="0"/>
                </a:lnTo>
                <a:lnTo>
                  <a:pt x="709185" y="274"/>
                </a:lnTo>
                <a:lnTo>
                  <a:pt x="695713" y="5730"/>
                </a:lnTo>
                <a:lnTo>
                  <a:pt x="695713" y="6736"/>
                </a:lnTo>
                <a:lnTo>
                  <a:pt x="690955" y="111441"/>
                </a:lnTo>
                <a:lnTo>
                  <a:pt x="738141" y="111441"/>
                </a:lnTo>
                <a:lnTo>
                  <a:pt x="738141" y="5730"/>
                </a:lnTo>
                <a:lnTo>
                  <a:pt x="737744" y="4846"/>
                </a:lnTo>
                <a:lnTo>
                  <a:pt x="736982" y="3962"/>
                </a:lnTo>
                <a:lnTo>
                  <a:pt x="736220" y="2926"/>
                </a:lnTo>
                <a:lnTo>
                  <a:pt x="735093" y="2285"/>
                </a:lnTo>
                <a:lnTo>
                  <a:pt x="733569" y="1798"/>
                </a:lnTo>
                <a:lnTo>
                  <a:pt x="732045" y="1280"/>
                </a:lnTo>
                <a:lnTo>
                  <a:pt x="729881" y="914"/>
                </a:lnTo>
                <a:lnTo>
                  <a:pt x="727076" y="518"/>
                </a:lnTo>
                <a:lnTo>
                  <a:pt x="724425" y="274"/>
                </a:lnTo>
                <a:lnTo>
                  <a:pt x="720980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279" y="3077321"/>
            <a:ext cx="793750" cy="293370"/>
          </a:xfrm>
          <a:custGeom>
            <a:avLst/>
            <a:gdLst/>
            <a:ahLst/>
            <a:cxnLst/>
            <a:rect l="l" t="t" r="r" b="b"/>
            <a:pathLst>
              <a:path w="793750" h="293370">
                <a:moveTo>
                  <a:pt x="94853" y="20573"/>
                </a:moveTo>
                <a:lnTo>
                  <a:pt x="12435" y="20573"/>
                </a:lnTo>
                <a:lnTo>
                  <a:pt x="8747" y="21610"/>
                </a:lnTo>
                <a:lnTo>
                  <a:pt x="1767" y="25907"/>
                </a:lnTo>
                <a:lnTo>
                  <a:pt x="0" y="29717"/>
                </a:lnTo>
                <a:lnTo>
                  <a:pt x="0" y="284866"/>
                </a:lnTo>
                <a:lnTo>
                  <a:pt x="365" y="285902"/>
                </a:lnTo>
                <a:lnTo>
                  <a:pt x="1005" y="286664"/>
                </a:lnTo>
                <a:lnTo>
                  <a:pt x="1645" y="287548"/>
                </a:lnTo>
                <a:lnTo>
                  <a:pt x="2926" y="288188"/>
                </a:lnTo>
                <a:lnTo>
                  <a:pt x="4571" y="288676"/>
                </a:lnTo>
                <a:lnTo>
                  <a:pt x="6217" y="289194"/>
                </a:lnTo>
                <a:lnTo>
                  <a:pt x="8503" y="289559"/>
                </a:lnTo>
                <a:lnTo>
                  <a:pt x="11308" y="289956"/>
                </a:lnTo>
                <a:lnTo>
                  <a:pt x="14081" y="290200"/>
                </a:lnTo>
                <a:lnTo>
                  <a:pt x="17647" y="290474"/>
                </a:lnTo>
                <a:lnTo>
                  <a:pt x="26151" y="290474"/>
                </a:lnTo>
                <a:lnTo>
                  <a:pt x="42793" y="286664"/>
                </a:lnTo>
                <a:lnTo>
                  <a:pt x="43555" y="285902"/>
                </a:lnTo>
                <a:lnTo>
                  <a:pt x="43921" y="284866"/>
                </a:lnTo>
                <a:lnTo>
                  <a:pt x="43921" y="169438"/>
                </a:lnTo>
                <a:lnTo>
                  <a:pt x="156409" y="169438"/>
                </a:lnTo>
                <a:lnTo>
                  <a:pt x="156088" y="169163"/>
                </a:lnTo>
                <a:lnTo>
                  <a:pt x="151637" y="166115"/>
                </a:lnTo>
                <a:lnTo>
                  <a:pt x="147187" y="163220"/>
                </a:lnTo>
                <a:lnTo>
                  <a:pt x="142372" y="160781"/>
                </a:lnTo>
                <a:lnTo>
                  <a:pt x="140033" y="157861"/>
                </a:lnTo>
                <a:lnTo>
                  <a:pt x="152196" y="153615"/>
                </a:lnTo>
                <a:lnTo>
                  <a:pt x="163480" y="148442"/>
                </a:lnTo>
                <a:lnTo>
                  <a:pt x="174268" y="141873"/>
                </a:lnTo>
                <a:lnTo>
                  <a:pt x="175787" y="140604"/>
                </a:lnTo>
                <a:lnTo>
                  <a:pt x="43921" y="140604"/>
                </a:lnTo>
                <a:lnTo>
                  <a:pt x="43921" y="50048"/>
                </a:lnTo>
                <a:lnTo>
                  <a:pt x="184586" y="50048"/>
                </a:lnTo>
                <a:lnTo>
                  <a:pt x="173627" y="39966"/>
                </a:lnTo>
                <a:lnTo>
                  <a:pt x="135668" y="24599"/>
                </a:lnTo>
                <a:lnTo>
                  <a:pt x="107320" y="21092"/>
                </a:lnTo>
                <a:lnTo>
                  <a:pt x="101833" y="20726"/>
                </a:lnTo>
                <a:lnTo>
                  <a:pt x="94853" y="20573"/>
                </a:lnTo>
                <a:close/>
              </a:path>
              <a:path w="793750" h="293370">
                <a:moveTo>
                  <a:pt x="156409" y="169438"/>
                </a:moveTo>
                <a:lnTo>
                  <a:pt x="43921" y="169438"/>
                </a:lnTo>
                <a:lnTo>
                  <a:pt x="73996" y="169440"/>
                </a:lnTo>
                <a:lnTo>
                  <a:pt x="87563" y="170345"/>
                </a:lnTo>
                <a:lnTo>
                  <a:pt x="122925" y="187604"/>
                </a:lnTo>
                <a:lnTo>
                  <a:pt x="131307" y="198760"/>
                </a:lnTo>
                <a:lnTo>
                  <a:pt x="135239" y="204734"/>
                </a:lnTo>
                <a:lnTo>
                  <a:pt x="138927" y="211470"/>
                </a:lnTo>
                <a:lnTo>
                  <a:pt x="142493" y="218572"/>
                </a:lnTo>
                <a:lnTo>
                  <a:pt x="172852" y="281939"/>
                </a:lnTo>
                <a:lnTo>
                  <a:pt x="173461" y="283616"/>
                </a:lnTo>
                <a:lnTo>
                  <a:pt x="174376" y="284987"/>
                </a:lnTo>
                <a:lnTo>
                  <a:pt x="192389" y="290474"/>
                </a:lnTo>
                <a:lnTo>
                  <a:pt x="201929" y="290474"/>
                </a:lnTo>
                <a:lnTo>
                  <a:pt x="219577" y="286664"/>
                </a:lnTo>
                <a:lnTo>
                  <a:pt x="220096" y="285902"/>
                </a:lnTo>
                <a:lnTo>
                  <a:pt x="220311" y="284987"/>
                </a:lnTo>
                <a:lnTo>
                  <a:pt x="220339" y="282701"/>
                </a:lnTo>
                <a:lnTo>
                  <a:pt x="219943" y="281177"/>
                </a:lnTo>
                <a:lnTo>
                  <a:pt x="185165" y="209428"/>
                </a:lnTo>
                <a:lnTo>
                  <a:pt x="164073" y="176936"/>
                </a:lnTo>
                <a:lnTo>
                  <a:pt x="160263" y="172730"/>
                </a:lnTo>
                <a:lnTo>
                  <a:pt x="156409" y="169438"/>
                </a:lnTo>
                <a:close/>
              </a:path>
              <a:path w="793750" h="293370">
                <a:moveTo>
                  <a:pt x="184586" y="50048"/>
                </a:moveTo>
                <a:lnTo>
                  <a:pt x="89641" y="50048"/>
                </a:lnTo>
                <a:lnTo>
                  <a:pt x="96652" y="50170"/>
                </a:lnTo>
                <a:lnTo>
                  <a:pt x="102121" y="50697"/>
                </a:lnTo>
                <a:lnTo>
                  <a:pt x="147101" y="70452"/>
                </a:lnTo>
                <a:lnTo>
                  <a:pt x="154167" y="95006"/>
                </a:lnTo>
                <a:lnTo>
                  <a:pt x="154167" y="101620"/>
                </a:lnTo>
                <a:lnTo>
                  <a:pt x="126970" y="133506"/>
                </a:lnTo>
                <a:lnTo>
                  <a:pt x="86867" y="140604"/>
                </a:lnTo>
                <a:lnTo>
                  <a:pt x="175787" y="140604"/>
                </a:lnTo>
                <a:lnTo>
                  <a:pt x="199851" y="100946"/>
                </a:lnTo>
                <a:lnTo>
                  <a:pt x="200401" y="85499"/>
                </a:lnTo>
                <a:lnTo>
                  <a:pt x="198178" y="74059"/>
                </a:lnTo>
                <a:lnTo>
                  <a:pt x="192737" y="60110"/>
                </a:lnTo>
                <a:lnTo>
                  <a:pt x="185755" y="51123"/>
                </a:lnTo>
                <a:lnTo>
                  <a:pt x="184586" y="50048"/>
                </a:lnTo>
                <a:close/>
              </a:path>
              <a:path w="793750" h="293370">
                <a:moveTo>
                  <a:pt x="305287" y="90677"/>
                </a:moveTo>
                <a:lnTo>
                  <a:pt x="296905" y="90677"/>
                </a:lnTo>
                <a:lnTo>
                  <a:pt x="293613" y="90830"/>
                </a:lnTo>
                <a:lnTo>
                  <a:pt x="281056" y="94487"/>
                </a:lnTo>
                <a:lnTo>
                  <a:pt x="280415" y="95249"/>
                </a:lnTo>
                <a:lnTo>
                  <a:pt x="280141" y="96164"/>
                </a:lnTo>
                <a:lnTo>
                  <a:pt x="280141" y="285140"/>
                </a:lnTo>
                <a:lnTo>
                  <a:pt x="280415" y="286024"/>
                </a:lnTo>
                <a:lnTo>
                  <a:pt x="281056" y="286786"/>
                </a:lnTo>
                <a:lnTo>
                  <a:pt x="281543" y="287548"/>
                </a:lnTo>
                <a:lnTo>
                  <a:pt x="296905" y="290474"/>
                </a:lnTo>
                <a:lnTo>
                  <a:pt x="305287" y="290474"/>
                </a:lnTo>
                <a:lnTo>
                  <a:pt x="321167" y="286786"/>
                </a:lnTo>
                <a:lnTo>
                  <a:pt x="321929" y="286024"/>
                </a:lnTo>
                <a:lnTo>
                  <a:pt x="322204" y="285140"/>
                </a:lnTo>
                <a:lnTo>
                  <a:pt x="322204" y="96164"/>
                </a:lnTo>
                <a:lnTo>
                  <a:pt x="321929" y="95249"/>
                </a:lnTo>
                <a:lnTo>
                  <a:pt x="321167" y="94487"/>
                </a:lnTo>
                <a:lnTo>
                  <a:pt x="320527" y="93604"/>
                </a:lnTo>
                <a:lnTo>
                  <a:pt x="308853" y="90830"/>
                </a:lnTo>
                <a:lnTo>
                  <a:pt x="305287" y="90677"/>
                </a:lnTo>
                <a:close/>
              </a:path>
              <a:path w="793750" h="293370">
                <a:moveTo>
                  <a:pt x="311139" y="13715"/>
                </a:moveTo>
                <a:lnTo>
                  <a:pt x="291205" y="13715"/>
                </a:lnTo>
                <a:lnTo>
                  <a:pt x="284347" y="15118"/>
                </a:lnTo>
                <a:lnTo>
                  <a:pt x="280659" y="18044"/>
                </a:lnTo>
                <a:lnTo>
                  <a:pt x="276849" y="20970"/>
                </a:lnTo>
                <a:lnTo>
                  <a:pt x="274960" y="26426"/>
                </a:lnTo>
                <a:lnTo>
                  <a:pt x="274960" y="42306"/>
                </a:lnTo>
                <a:lnTo>
                  <a:pt x="276849" y="47640"/>
                </a:lnTo>
                <a:lnTo>
                  <a:pt x="280537" y="50566"/>
                </a:lnTo>
                <a:lnTo>
                  <a:pt x="284104" y="53339"/>
                </a:lnTo>
                <a:lnTo>
                  <a:pt x="290962" y="54742"/>
                </a:lnTo>
                <a:lnTo>
                  <a:pt x="310895" y="54742"/>
                </a:lnTo>
                <a:lnTo>
                  <a:pt x="317753" y="53339"/>
                </a:lnTo>
                <a:lnTo>
                  <a:pt x="321442" y="50444"/>
                </a:lnTo>
                <a:lnTo>
                  <a:pt x="325252" y="47518"/>
                </a:lnTo>
                <a:lnTo>
                  <a:pt x="327141" y="42062"/>
                </a:lnTo>
                <a:lnTo>
                  <a:pt x="327141" y="26182"/>
                </a:lnTo>
                <a:lnTo>
                  <a:pt x="325252" y="20848"/>
                </a:lnTo>
                <a:lnTo>
                  <a:pt x="317997" y="15118"/>
                </a:lnTo>
                <a:lnTo>
                  <a:pt x="311139" y="13715"/>
                </a:lnTo>
                <a:close/>
              </a:path>
              <a:path w="793750" h="293370">
                <a:moveTo>
                  <a:pt x="389625" y="247924"/>
                </a:moveTo>
                <a:lnTo>
                  <a:pt x="386577" y="247924"/>
                </a:lnTo>
                <a:lnTo>
                  <a:pt x="385450" y="248168"/>
                </a:lnTo>
                <a:lnTo>
                  <a:pt x="384535" y="248564"/>
                </a:lnTo>
                <a:lnTo>
                  <a:pt x="383651" y="249052"/>
                </a:lnTo>
                <a:lnTo>
                  <a:pt x="382889" y="249814"/>
                </a:lnTo>
                <a:lnTo>
                  <a:pt x="382402" y="250972"/>
                </a:lnTo>
                <a:lnTo>
                  <a:pt x="381883" y="252100"/>
                </a:lnTo>
                <a:lnTo>
                  <a:pt x="381487" y="253502"/>
                </a:lnTo>
                <a:lnTo>
                  <a:pt x="381121" y="255422"/>
                </a:lnTo>
                <a:lnTo>
                  <a:pt x="380725" y="257190"/>
                </a:lnTo>
                <a:lnTo>
                  <a:pt x="380626" y="258958"/>
                </a:lnTo>
                <a:lnTo>
                  <a:pt x="380603" y="266334"/>
                </a:lnTo>
                <a:lnTo>
                  <a:pt x="380999" y="269626"/>
                </a:lnTo>
                <a:lnTo>
                  <a:pt x="415655" y="289194"/>
                </a:lnTo>
                <a:lnTo>
                  <a:pt x="458596" y="293046"/>
                </a:lnTo>
                <a:lnTo>
                  <a:pt x="470023" y="292265"/>
                </a:lnTo>
                <a:lnTo>
                  <a:pt x="508689" y="282678"/>
                </a:lnTo>
                <a:lnTo>
                  <a:pt x="531430" y="265694"/>
                </a:lnTo>
                <a:lnTo>
                  <a:pt x="453851" y="265694"/>
                </a:lnTo>
                <a:lnTo>
                  <a:pt x="440432" y="265010"/>
                </a:lnTo>
                <a:lnTo>
                  <a:pt x="399653" y="252496"/>
                </a:lnTo>
                <a:lnTo>
                  <a:pt x="392429" y="248808"/>
                </a:lnTo>
                <a:lnTo>
                  <a:pt x="389625" y="247924"/>
                </a:lnTo>
                <a:close/>
              </a:path>
              <a:path w="793750" h="293370">
                <a:moveTo>
                  <a:pt x="476128" y="87782"/>
                </a:moveTo>
                <a:lnTo>
                  <a:pt x="429640" y="93492"/>
                </a:lnTo>
                <a:lnTo>
                  <a:pt x="394959" y="115458"/>
                </a:lnTo>
                <a:lnTo>
                  <a:pt x="386212" y="135910"/>
                </a:lnTo>
                <a:lnTo>
                  <a:pt x="386212" y="151516"/>
                </a:lnTo>
                <a:lnTo>
                  <a:pt x="409834" y="184282"/>
                </a:lnTo>
                <a:lnTo>
                  <a:pt x="471921" y="207782"/>
                </a:lnTo>
                <a:lnTo>
                  <a:pt x="478017" y="210190"/>
                </a:lnTo>
                <a:lnTo>
                  <a:pt x="501639" y="230520"/>
                </a:lnTo>
                <a:lnTo>
                  <a:pt x="501639" y="240944"/>
                </a:lnTo>
                <a:lnTo>
                  <a:pt x="500512" y="245363"/>
                </a:lnTo>
                <a:lnTo>
                  <a:pt x="498226" y="249052"/>
                </a:lnTo>
                <a:lnTo>
                  <a:pt x="495940" y="252862"/>
                </a:lnTo>
                <a:lnTo>
                  <a:pt x="492617" y="255910"/>
                </a:lnTo>
                <a:lnTo>
                  <a:pt x="488320" y="258317"/>
                </a:lnTo>
                <a:lnTo>
                  <a:pt x="484113" y="260756"/>
                </a:lnTo>
                <a:lnTo>
                  <a:pt x="479023" y="262646"/>
                </a:lnTo>
                <a:lnTo>
                  <a:pt x="473323" y="263926"/>
                </a:lnTo>
                <a:lnTo>
                  <a:pt x="467471" y="265054"/>
                </a:lnTo>
                <a:lnTo>
                  <a:pt x="461009" y="265694"/>
                </a:lnTo>
                <a:lnTo>
                  <a:pt x="531430" y="265694"/>
                </a:lnTo>
                <a:lnTo>
                  <a:pt x="537180" y="257870"/>
                </a:lnTo>
                <a:lnTo>
                  <a:pt x="541788" y="246231"/>
                </a:lnTo>
                <a:lnTo>
                  <a:pt x="543305" y="233171"/>
                </a:lnTo>
                <a:lnTo>
                  <a:pt x="543305" y="225064"/>
                </a:lnTo>
                <a:lnTo>
                  <a:pt x="519683" y="193304"/>
                </a:lnTo>
                <a:lnTo>
                  <a:pt x="506333" y="186842"/>
                </a:lnTo>
                <a:lnTo>
                  <a:pt x="499353" y="183916"/>
                </a:lnTo>
                <a:lnTo>
                  <a:pt x="492130" y="181234"/>
                </a:lnTo>
                <a:lnTo>
                  <a:pt x="484875" y="178948"/>
                </a:lnTo>
                <a:lnTo>
                  <a:pt x="477652" y="176540"/>
                </a:lnTo>
                <a:lnTo>
                  <a:pt x="470519" y="174254"/>
                </a:lnTo>
                <a:lnTo>
                  <a:pt x="456559" y="169925"/>
                </a:lnTo>
                <a:lnTo>
                  <a:pt x="450341" y="167396"/>
                </a:lnTo>
                <a:lnTo>
                  <a:pt x="445007" y="164591"/>
                </a:lnTo>
                <a:lnTo>
                  <a:pt x="439552" y="161818"/>
                </a:lnTo>
                <a:lnTo>
                  <a:pt x="435101" y="158648"/>
                </a:lnTo>
                <a:lnTo>
                  <a:pt x="428243" y="151272"/>
                </a:lnTo>
                <a:lnTo>
                  <a:pt x="426598" y="146822"/>
                </a:lnTo>
                <a:lnTo>
                  <a:pt x="426598" y="137556"/>
                </a:lnTo>
                <a:lnTo>
                  <a:pt x="427481" y="133868"/>
                </a:lnTo>
                <a:lnTo>
                  <a:pt x="429249" y="130576"/>
                </a:lnTo>
                <a:lnTo>
                  <a:pt x="431017" y="127253"/>
                </a:lnTo>
                <a:lnTo>
                  <a:pt x="462259" y="114452"/>
                </a:lnTo>
                <a:lnTo>
                  <a:pt x="531479" y="114452"/>
                </a:lnTo>
                <a:lnTo>
                  <a:pt x="531479" y="113050"/>
                </a:lnTo>
                <a:lnTo>
                  <a:pt x="529071" y="103022"/>
                </a:lnTo>
                <a:lnTo>
                  <a:pt x="528431" y="102107"/>
                </a:lnTo>
                <a:lnTo>
                  <a:pt x="527303" y="101102"/>
                </a:lnTo>
                <a:lnTo>
                  <a:pt x="525505" y="100096"/>
                </a:lnTo>
                <a:lnTo>
                  <a:pt x="523737" y="98938"/>
                </a:lnTo>
                <a:lnTo>
                  <a:pt x="504931" y="92201"/>
                </a:lnTo>
                <a:lnTo>
                  <a:pt x="499993" y="90952"/>
                </a:lnTo>
                <a:lnTo>
                  <a:pt x="494537" y="89915"/>
                </a:lnTo>
                <a:lnTo>
                  <a:pt x="488320" y="89032"/>
                </a:lnTo>
                <a:lnTo>
                  <a:pt x="482224" y="88270"/>
                </a:lnTo>
                <a:lnTo>
                  <a:pt x="476128" y="87782"/>
                </a:lnTo>
                <a:close/>
              </a:path>
              <a:path w="793750" h="293370">
                <a:moveTo>
                  <a:pt x="531479" y="114452"/>
                </a:moveTo>
                <a:lnTo>
                  <a:pt x="477499" y="114452"/>
                </a:lnTo>
                <a:lnTo>
                  <a:pt x="484631" y="115214"/>
                </a:lnTo>
                <a:lnTo>
                  <a:pt x="490849" y="116738"/>
                </a:lnTo>
                <a:lnTo>
                  <a:pt x="521086" y="127894"/>
                </a:lnTo>
                <a:lnTo>
                  <a:pt x="523372" y="128656"/>
                </a:lnTo>
                <a:lnTo>
                  <a:pt x="525901" y="128656"/>
                </a:lnTo>
                <a:lnTo>
                  <a:pt x="526785" y="128412"/>
                </a:lnTo>
                <a:lnTo>
                  <a:pt x="527669" y="128015"/>
                </a:lnTo>
                <a:lnTo>
                  <a:pt x="528553" y="127528"/>
                </a:lnTo>
                <a:lnTo>
                  <a:pt x="529193" y="126766"/>
                </a:lnTo>
                <a:lnTo>
                  <a:pt x="529833" y="125608"/>
                </a:lnTo>
                <a:lnTo>
                  <a:pt x="530473" y="124480"/>
                </a:lnTo>
                <a:lnTo>
                  <a:pt x="531450" y="118109"/>
                </a:lnTo>
                <a:lnTo>
                  <a:pt x="531479" y="114452"/>
                </a:lnTo>
                <a:close/>
              </a:path>
              <a:path w="793750" h="293370">
                <a:moveTo>
                  <a:pt x="629899" y="0"/>
                </a:moveTo>
                <a:lnTo>
                  <a:pt x="621517" y="0"/>
                </a:lnTo>
                <a:lnTo>
                  <a:pt x="618225" y="152"/>
                </a:lnTo>
                <a:lnTo>
                  <a:pt x="612769" y="640"/>
                </a:lnTo>
                <a:lnTo>
                  <a:pt x="610605" y="1036"/>
                </a:lnTo>
                <a:lnTo>
                  <a:pt x="608959" y="1676"/>
                </a:lnTo>
                <a:lnTo>
                  <a:pt x="607313" y="2164"/>
                </a:lnTo>
                <a:lnTo>
                  <a:pt x="606155" y="2926"/>
                </a:lnTo>
                <a:lnTo>
                  <a:pt x="605668" y="3688"/>
                </a:lnTo>
                <a:lnTo>
                  <a:pt x="605027" y="4571"/>
                </a:lnTo>
                <a:lnTo>
                  <a:pt x="604753" y="5486"/>
                </a:lnTo>
                <a:lnTo>
                  <a:pt x="604753" y="285140"/>
                </a:lnTo>
                <a:lnTo>
                  <a:pt x="605027" y="286024"/>
                </a:lnTo>
                <a:lnTo>
                  <a:pt x="605668" y="286786"/>
                </a:lnTo>
                <a:lnTo>
                  <a:pt x="606155" y="287548"/>
                </a:lnTo>
                <a:lnTo>
                  <a:pt x="621517" y="290474"/>
                </a:lnTo>
                <a:lnTo>
                  <a:pt x="629899" y="290474"/>
                </a:lnTo>
                <a:lnTo>
                  <a:pt x="645779" y="286786"/>
                </a:lnTo>
                <a:lnTo>
                  <a:pt x="646541" y="286024"/>
                </a:lnTo>
                <a:lnTo>
                  <a:pt x="646816" y="285140"/>
                </a:lnTo>
                <a:lnTo>
                  <a:pt x="646816" y="180350"/>
                </a:lnTo>
                <a:lnTo>
                  <a:pt x="698464" y="180350"/>
                </a:lnTo>
                <a:lnTo>
                  <a:pt x="694016" y="175656"/>
                </a:lnTo>
                <a:lnTo>
                  <a:pt x="646816" y="175656"/>
                </a:lnTo>
                <a:lnTo>
                  <a:pt x="646816" y="5486"/>
                </a:lnTo>
                <a:lnTo>
                  <a:pt x="646541" y="4571"/>
                </a:lnTo>
                <a:lnTo>
                  <a:pt x="645779" y="3688"/>
                </a:lnTo>
                <a:lnTo>
                  <a:pt x="645139" y="2926"/>
                </a:lnTo>
                <a:lnTo>
                  <a:pt x="644011" y="2164"/>
                </a:lnTo>
                <a:lnTo>
                  <a:pt x="642487" y="1676"/>
                </a:lnTo>
                <a:lnTo>
                  <a:pt x="640963" y="1036"/>
                </a:lnTo>
                <a:lnTo>
                  <a:pt x="638799" y="640"/>
                </a:lnTo>
                <a:lnTo>
                  <a:pt x="633465" y="152"/>
                </a:lnTo>
                <a:lnTo>
                  <a:pt x="629899" y="0"/>
                </a:lnTo>
                <a:close/>
              </a:path>
              <a:path w="793750" h="293370">
                <a:moveTo>
                  <a:pt x="698464" y="180350"/>
                </a:moveTo>
                <a:lnTo>
                  <a:pt x="646816" y="180350"/>
                </a:lnTo>
                <a:lnTo>
                  <a:pt x="743955" y="283738"/>
                </a:lnTo>
                <a:lnTo>
                  <a:pt x="744961" y="284987"/>
                </a:lnTo>
                <a:lnTo>
                  <a:pt x="746119" y="286146"/>
                </a:lnTo>
                <a:lnTo>
                  <a:pt x="747400" y="287030"/>
                </a:lnTo>
                <a:lnTo>
                  <a:pt x="748649" y="287914"/>
                </a:lnTo>
                <a:lnTo>
                  <a:pt x="759835" y="290078"/>
                </a:lnTo>
                <a:lnTo>
                  <a:pt x="762883" y="290321"/>
                </a:lnTo>
                <a:lnTo>
                  <a:pt x="766571" y="290474"/>
                </a:lnTo>
                <a:lnTo>
                  <a:pt x="775715" y="290474"/>
                </a:lnTo>
                <a:lnTo>
                  <a:pt x="793485" y="284866"/>
                </a:lnTo>
                <a:lnTo>
                  <a:pt x="793485" y="282580"/>
                </a:lnTo>
                <a:lnTo>
                  <a:pt x="787267" y="274076"/>
                </a:lnTo>
                <a:lnTo>
                  <a:pt x="698464" y="180350"/>
                </a:lnTo>
                <a:close/>
              </a:path>
              <a:path w="793750" h="293370">
                <a:moveTo>
                  <a:pt x="765809" y="90677"/>
                </a:moveTo>
                <a:lnTo>
                  <a:pt x="757427" y="90677"/>
                </a:lnTo>
                <a:lnTo>
                  <a:pt x="753983" y="90830"/>
                </a:lnTo>
                <a:lnTo>
                  <a:pt x="751057" y="91074"/>
                </a:lnTo>
                <a:lnTo>
                  <a:pt x="748162" y="91196"/>
                </a:lnTo>
                <a:lnTo>
                  <a:pt x="733684" y="97932"/>
                </a:lnTo>
                <a:lnTo>
                  <a:pt x="646816" y="175656"/>
                </a:lnTo>
                <a:lnTo>
                  <a:pt x="694016" y="175656"/>
                </a:lnTo>
                <a:lnTo>
                  <a:pt x="693785" y="175412"/>
                </a:lnTo>
                <a:lnTo>
                  <a:pt x="777118" y="107716"/>
                </a:lnTo>
                <a:lnTo>
                  <a:pt x="779647" y="105552"/>
                </a:lnTo>
                <a:lnTo>
                  <a:pt x="781415" y="103631"/>
                </a:lnTo>
                <a:lnTo>
                  <a:pt x="782573" y="101864"/>
                </a:lnTo>
                <a:lnTo>
                  <a:pt x="783701" y="100218"/>
                </a:lnTo>
                <a:lnTo>
                  <a:pt x="784219" y="98572"/>
                </a:lnTo>
                <a:lnTo>
                  <a:pt x="784219" y="95646"/>
                </a:lnTo>
                <a:lnTo>
                  <a:pt x="783823" y="94640"/>
                </a:lnTo>
                <a:lnTo>
                  <a:pt x="783061" y="94000"/>
                </a:lnTo>
                <a:lnTo>
                  <a:pt x="782299" y="93238"/>
                </a:lnTo>
                <a:lnTo>
                  <a:pt x="772271" y="91074"/>
                </a:lnTo>
                <a:lnTo>
                  <a:pt x="769345" y="90830"/>
                </a:lnTo>
                <a:lnTo>
                  <a:pt x="765809" y="90677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1067" y="3097895"/>
            <a:ext cx="1456181" cy="272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957" y="3787652"/>
            <a:ext cx="2598420" cy="1808480"/>
          </a:xfrm>
          <a:custGeom>
            <a:avLst/>
            <a:gdLst/>
            <a:ahLst/>
            <a:cxnLst/>
            <a:rect l="l" t="t" r="r" b="b"/>
            <a:pathLst>
              <a:path w="2598420" h="1808479">
                <a:moveTo>
                  <a:pt x="2561072" y="0"/>
                </a:moveTo>
                <a:lnTo>
                  <a:pt x="37206" y="0"/>
                </a:lnTo>
                <a:lnTo>
                  <a:pt x="31741" y="1142"/>
                </a:lnTo>
                <a:lnTo>
                  <a:pt x="26407" y="3297"/>
                </a:lnTo>
                <a:lnTo>
                  <a:pt x="21204" y="5452"/>
                </a:lnTo>
                <a:lnTo>
                  <a:pt x="16632" y="8500"/>
                </a:lnTo>
                <a:lnTo>
                  <a:pt x="12572" y="12572"/>
                </a:lnTo>
                <a:lnTo>
                  <a:pt x="8500" y="16501"/>
                </a:lnTo>
                <a:lnTo>
                  <a:pt x="5452" y="21204"/>
                </a:lnTo>
                <a:lnTo>
                  <a:pt x="1142" y="31622"/>
                </a:lnTo>
                <a:lnTo>
                  <a:pt x="0" y="37075"/>
                </a:lnTo>
                <a:lnTo>
                  <a:pt x="0" y="1771089"/>
                </a:lnTo>
                <a:lnTo>
                  <a:pt x="21204" y="1802797"/>
                </a:lnTo>
                <a:lnTo>
                  <a:pt x="37206" y="1808238"/>
                </a:lnTo>
                <a:lnTo>
                  <a:pt x="2561072" y="1808238"/>
                </a:lnTo>
                <a:lnTo>
                  <a:pt x="2566528" y="1807140"/>
                </a:lnTo>
                <a:lnTo>
                  <a:pt x="2576952" y="1802797"/>
                </a:lnTo>
                <a:lnTo>
                  <a:pt x="2581646" y="1799700"/>
                </a:lnTo>
                <a:lnTo>
                  <a:pt x="2585578" y="1795689"/>
                </a:lnTo>
                <a:lnTo>
                  <a:pt x="2589663" y="1791675"/>
                </a:lnTo>
                <a:lnTo>
                  <a:pt x="2592711" y="1787033"/>
                </a:lnTo>
                <a:lnTo>
                  <a:pt x="2594875" y="1781793"/>
                </a:lnTo>
                <a:lnTo>
                  <a:pt x="2597161" y="1776542"/>
                </a:lnTo>
                <a:lnTo>
                  <a:pt x="2598166" y="1771089"/>
                </a:lnTo>
                <a:lnTo>
                  <a:pt x="2598166" y="37075"/>
                </a:lnTo>
                <a:lnTo>
                  <a:pt x="2597161" y="31622"/>
                </a:lnTo>
                <a:lnTo>
                  <a:pt x="2594875" y="26407"/>
                </a:lnTo>
                <a:lnTo>
                  <a:pt x="2592711" y="21204"/>
                </a:lnTo>
                <a:lnTo>
                  <a:pt x="2589663" y="16501"/>
                </a:lnTo>
                <a:lnTo>
                  <a:pt x="2585578" y="12572"/>
                </a:lnTo>
                <a:lnTo>
                  <a:pt x="2581646" y="8500"/>
                </a:lnTo>
                <a:lnTo>
                  <a:pt x="2576952" y="5452"/>
                </a:lnTo>
                <a:lnTo>
                  <a:pt x="2566528" y="1142"/>
                </a:lnTo>
                <a:lnTo>
                  <a:pt x="2561072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2704" y="3945635"/>
            <a:ext cx="1426464" cy="387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7144" y="4002654"/>
            <a:ext cx="464184" cy="149225"/>
          </a:xfrm>
          <a:custGeom>
            <a:avLst/>
            <a:gdLst/>
            <a:ahLst/>
            <a:cxnLst/>
            <a:rect l="l" t="t" r="r" b="b"/>
            <a:pathLst>
              <a:path w="464185" h="149225">
                <a:moveTo>
                  <a:pt x="14477" y="9787"/>
                </a:moveTo>
                <a:lnTo>
                  <a:pt x="9143" y="9787"/>
                </a:lnTo>
                <a:lnTo>
                  <a:pt x="6739" y="9905"/>
                </a:lnTo>
                <a:lnTo>
                  <a:pt x="3310" y="10168"/>
                </a:lnTo>
                <a:lnTo>
                  <a:pt x="2036" y="10549"/>
                </a:lnTo>
                <a:lnTo>
                  <a:pt x="1142" y="11048"/>
                </a:lnTo>
                <a:lnTo>
                  <a:pt x="380" y="11429"/>
                </a:lnTo>
                <a:lnTo>
                  <a:pt x="0" y="12191"/>
                </a:lnTo>
                <a:lnTo>
                  <a:pt x="131" y="13216"/>
                </a:lnTo>
                <a:lnTo>
                  <a:pt x="131" y="14096"/>
                </a:lnTo>
                <a:lnTo>
                  <a:pt x="512" y="15371"/>
                </a:lnTo>
                <a:lnTo>
                  <a:pt x="1142" y="16895"/>
                </a:lnTo>
                <a:lnTo>
                  <a:pt x="56650" y="143899"/>
                </a:lnTo>
                <a:lnTo>
                  <a:pt x="56900" y="144530"/>
                </a:lnTo>
                <a:lnTo>
                  <a:pt x="57149" y="144911"/>
                </a:lnTo>
                <a:lnTo>
                  <a:pt x="57412" y="145292"/>
                </a:lnTo>
                <a:lnTo>
                  <a:pt x="58174" y="146054"/>
                </a:lnTo>
                <a:lnTo>
                  <a:pt x="58673" y="146303"/>
                </a:lnTo>
                <a:lnTo>
                  <a:pt x="59186" y="146684"/>
                </a:lnTo>
                <a:lnTo>
                  <a:pt x="59816" y="146816"/>
                </a:lnTo>
                <a:lnTo>
                  <a:pt x="60578" y="147065"/>
                </a:lnTo>
                <a:lnTo>
                  <a:pt x="61340" y="147197"/>
                </a:lnTo>
                <a:lnTo>
                  <a:pt x="62234" y="147328"/>
                </a:lnTo>
                <a:lnTo>
                  <a:pt x="63245" y="147446"/>
                </a:lnTo>
                <a:lnTo>
                  <a:pt x="64388" y="147709"/>
                </a:lnTo>
                <a:lnTo>
                  <a:pt x="65531" y="147709"/>
                </a:lnTo>
                <a:lnTo>
                  <a:pt x="67055" y="147827"/>
                </a:lnTo>
                <a:lnTo>
                  <a:pt x="76712" y="147827"/>
                </a:lnTo>
                <a:lnTo>
                  <a:pt x="93356" y="128528"/>
                </a:lnTo>
                <a:lnTo>
                  <a:pt x="72770" y="128528"/>
                </a:lnTo>
                <a:lnTo>
                  <a:pt x="24134" y="13466"/>
                </a:lnTo>
                <a:lnTo>
                  <a:pt x="23753" y="12704"/>
                </a:lnTo>
                <a:lnTo>
                  <a:pt x="23372" y="12191"/>
                </a:lnTo>
                <a:lnTo>
                  <a:pt x="22991" y="11692"/>
                </a:lnTo>
                <a:lnTo>
                  <a:pt x="22610" y="11180"/>
                </a:lnTo>
                <a:lnTo>
                  <a:pt x="21979" y="10799"/>
                </a:lnTo>
                <a:lnTo>
                  <a:pt x="21217" y="10549"/>
                </a:lnTo>
                <a:lnTo>
                  <a:pt x="20455" y="10286"/>
                </a:lnTo>
                <a:lnTo>
                  <a:pt x="19312" y="10037"/>
                </a:lnTo>
                <a:lnTo>
                  <a:pt x="17906" y="10037"/>
                </a:lnTo>
                <a:lnTo>
                  <a:pt x="16514" y="9905"/>
                </a:lnTo>
                <a:lnTo>
                  <a:pt x="14477" y="9787"/>
                </a:lnTo>
                <a:close/>
              </a:path>
              <a:path w="464185" h="149225">
                <a:moveTo>
                  <a:pt x="135635" y="9787"/>
                </a:moveTo>
                <a:lnTo>
                  <a:pt x="130301" y="9787"/>
                </a:lnTo>
                <a:lnTo>
                  <a:pt x="128147" y="9905"/>
                </a:lnTo>
                <a:lnTo>
                  <a:pt x="126623" y="10037"/>
                </a:lnTo>
                <a:lnTo>
                  <a:pt x="124967" y="10037"/>
                </a:lnTo>
                <a:lnTo>
                  <a:pt x="123824" y="10286"/>
                </a:lnTo>
                <a:lnTo>
                  <a:pt x="122944" y="10549"/>
                </a:lnTo>
                <a:lnTo>
                  <a:pt x="122051" y="10799"/>
                </a:lnTo>
                <a:lnTo>
                  <a:pt x="121420" y="11180"/>
                </a:lnTo>
                <a:lnTo>
                  <a:pt x="121039" y="11692"/>
                </a:lnTo>
                <a:lnTo>
                  <a:pt x="120776" y="12191"/>
                </a:lnTo>
                <a:lnTo>
                  <a:pt x="120395" y="12835"/>
                </a:lnTo>
                <a:lnTo>
                  <a:pt x="120146" y="13597"/>
                </a:lnTo>
                <a:lnTo>
                  <a:pt x="72902" y="128528"/>
                </a:lnTo>
                <a:lnTo>
                  <a:pt x="93356" y="128528"/>
                </a:lnTo>
                <a:lnTo>
                  <a:pt x="141863" y="17026"/>
                </a:lnTo>
                <a:lnTo>
                  <a:pt x="142625" y="15502"/>
                </a:lnTo>
                <a:lnTo>
                  <a:pt x="143006" y="14228"/>
                </a:lnTo>
                <a:lnTo>
                  <a:pt x="143206" y="12704"/>
                </a:lnTo>
                <a:lnTo>
                  <a:pt x="143235" y="12191"/>
                </a:lnTo>
                <a:lnTo>
                  <a:pt x="143137" y="11561"/>
                </a:lnTo>
                <a:lnTo>
                  <a:pt x="142493" y="11048"/>
                </a:lnTo>
                <a:lnTo>
                  <a:pt x="141994" y="10549"/>
                </a:lnTo>
                <a:lnTo>
                  <a:pt x="140851" y="10286"/>
                </a:lnTo>
                <a:lnTo>
                  <a:pt x="139327" y="10037"/>
                </a:lnTo>
                <a:lnTo>
                  <a:pt x="137672" y="9905"/>
                </a:lnTo>
                <a:lnTo>
                  <a:pt x="135635" y="9787"/>
                </a:lnTo>
                <a:close/>
              </a:path>
              <a:path w="464185" h="149225">
                <a:moveTo>
                  <a:pt x="181237" y="46232"/>
                </a:moveTo>
                <a:lnTo>
                  <a:pt x="173354" y="46232"/>
                </a:lnTo>
                <a:lnTo>
                  <a:pt x="170569" y="46481"/>
                </a:lnTo>
                <a:lnTo>
                  <a:pt x="169426" y="46744"/>
                </a:lnTo>
                <a:lnTo>
                  <a:pt x="168664" y="46994"/>
                </a:lnTo>
                <a:lnTo>
                  <a:pt x="167771" y="47243"/>
                </a:lnTo>
                <a:lnTo>
                  <a:pt x="167258" y="47624"/>
                </a:lnTo>
                <a:lnTo>
                  <a:pt x="166877" y="48137"/>
                </a:lnTo>
                <a:lnTo>
                  <a:pt x="166628" y="48518"/>
                </a:lnTo>
                <a:lnTo>
                  <a:pt x="166496" y="48899"/>
                </a:lnTo>
                <a:lnTo>
                  <a:pt x="166496" y="145160"/>
                </a:lnTo>
                <a:lnTo>
                  <a:pt x="168664" y="146947"/>
                </a:lnTo>
                <a:lnTo>
                  <a:pt x="169426" y="147328"/>
                </a:lnTo>
                <a:lnTo>
                  <a:pt x="173354" y="147709"/>
                </a:lnTo>
                <a:lnTo>
                  <a:pt x="175141" y="147827"/>
                </a:lnTo>
                <a:lnTo>
                  <a:pt x="179450" y="147827"/>
                </a:lnTo>
                <a:lnTo>
                  <a:pt x="181237" y="147709"/>
                </a:lnTo>
                <a:lnTo>
                  <a:pt x="184022" y="147446"/>
                </a:lnTo>
                <a:lnTo>
                  <a:pt x="185047" y="147328"/>
                </a:lnTo>
                <a:lnTo>
                  <a:pt x="185927" y="146947"/>
                </a:lnTo>
                <a:lnTo>
                  <a:pt x="186689" y="146684"/>
                </a:lnTo>
                <a:lnTo>
                  <a:pt x="187202" y="146303"/>
                </a:lnTo>
                <a:lnTo>
                  <a:pt x="187964" y="145541"/>
                </a:lnTo>
                <a:lnTo>
                  <a:pt x="188095" y="145160"/>
                </a:lnTo>
                <a:lnTo>
                  <a:pt x="188095" y="48899"/>
                </a:lnTo>
                <a:lnTo>
                  <a:pt x="187964" y="48518"/>
                </a:lnTo>
                <a:lnTo>
                  <a:pt x="187583" y="48137"/>
                </a:lnTo>
                <a:lnTo>
                  <a:pt x="187202" y="47624"/>
                </a:lnTo>
                <a:lnTo>
                  <a:pt x="186689" y="47243"/>
                </a:lnTo>
                <a:lnTo>
                  <a:pt x="185927" y="46994"/>
                </a:lnTo>
                <a:lnTo>
                  <a:pt x="185047" y="46744"/>
                </a:lnTo>
                <a:lnTo>
                  <a:pt x="184022" y="46481"/>
                </a:lnTo>
                <a:lnTo>
                  <a:pt x="181237" y="46232"/>
                </a:lnTo>
                <a:close/>
              </a:path>
              <a:path w="464185" h="149225">
                <a:moveTo>
                  <a:pt x="182380" y="6989"/>
                </a:moveTo>
                <a:lnTo>
                  <a:pt x="172211" y="6989"/>
                </a:lnTo>
                <a:lnTo>
                  <a:pt x="168664" y="7751"/>
                </a:lnTo>
                <a:lnTo>
                  <a:pt x="166759" y="9143"/>
                </a:lnTo>
                <a:lnTo>
                  <a:pt x="164854" y="10667"/>
                </a:lnTo>
                <a:lnTo>
                  <a:pt x="163829" y="13466"/>
                </a:lnTo>
                <a:lnTo>
                  <a:pt x="163829" y="21598"/>
                </a:lnTo>
                <a:lnTo>
                  <a:pt x="164854" y="24265"/>
                </a:lnTo>
                <a:lnTo>
                  <a:pt x="166628" y="25789"/>
                </a:lnTo>
                <a:lnTo>
                  <a:pt x="168533" y="27182"/>
                </a:lnTo>
                <a:lnTo>
                  <a:pt x="172093" y="27944"/>
                </a:lnTo>
                <a:lnTo>
                  <a:pt x="182249" y="27944"/>
                </a:lnTo>
                <a:lnTo>
                  <a:pt x="185809" y="27182"/>
                </a:lnTo>
                <a:lnTo>
                  <a:pt x="187714" y="25658"/>
                </a:lnTo>
                <a:lnTo>
                  <a:pt x="189619" y="24265"/>
                </a:lnTo>
                <a:lnTo>
                  <a:pt x="190631" y="21467"/>
                </a:lnTo>
                <a:lnTo>
                  <a:pt x="190631" y="13334"/>
                </a:lnTo>
                <a:lnTo>
                  <a:pt x="189619" y="10549"/>
                </a:lnTo>
                <a:lnTo>
                  <a:pt x="187832" y="9143"/>
                </a:lnTo>
                <a:lnTo>
                  <a:pt x="185927" y="7751"/>
                </a:lnTo>
                <a:lnTo>
                  <a:pt x="182380" y="6989"/>
                </a:lnTo>
                <a:close/>
              </a:path>
              <a:path w="464185" h="149225">
                <a:moveTo>
                  <a:pt x="254126" y="61222"/>
                </a:moveTo>
                <a:lnTo>
                  <a:pt x="232541" y="61222"/>
                </a:lnTo>
                <a:lnTo>
                  <a:pt x="232541" y="122300"/>
                </a:lnTo>
                <a:lnTo>
                  <a:pt x="260866" y="148970"/>
                </a:lnTo>
                <a:lnTo>
                  <a:pt x="268985" y="148970"/>
                </a:lnTo>
                <a:lnTo>
                  <a:pt x="273058" y="148721"/>
                </a:lnTo>
                <a:lnTo>
                  <a:pt x="275081" y="148471"/>
                </a:lnTo>
                <a:lnTo>
                  <a:pt x="276986" y="148208"/>
                </a:lnTo>
                <a:lnTo>
                  <a:pt x="278773" y="147827"/>
                </a:lnTo>
                <a:lnTo>
                  <a:pt x="280547" y="147578"/>
                </a:lnTo>
                <a:lnTo>
                  <a:pt x="282071" y="147197"/>
                </a:lnTo>
                <a:lnTo>
                  <a:pt x="283463" y="146684"/>
                </a:lnTo>
                <a:lnTo>
                  <a:pt x="284869" y="146185"/>
                </a:lnTo>
                <a:lnTo>
                  <a:pt x="286012" y="145673"/>
                </a:lnTo>
                <a:lnTo>
                  <a:pt x="286643" y="145042"/>
                </a:lnTo>
                <a:lnTo>
                  <a:pt x="287405" y="144530"/>
                </a:lnTo>
                <a:lnTo>
                  <a:pt x="287917" y="143636"/>
                </a:lnTo>
                <a:lnTo>
                  <a:pt x="288298" y="142493"/>
                </a:lnTo>
                <a:lnTo>
                  <a:pt x="288548" y="141232"/>
                </a:lnTo>
                <a:lnTo>
                  <a:pt x="288797" y="139577"/>
                </a:lnTo>
                <a:lnTo>
                  <a:pt x="288797" y="136279"/>
                </a:lnTo>
                <a:lnTo>
                  <a:pt x="288679" y="135254"/>
                </a:lnTo>
                <a:lnTo>
                  <a:pt x="288548" y="134374"/>
                </a:lnTo>
                <a:lnTo>
                  <a:pt x="288462" y="134111"/>
                </a:lnTo>
                <a:lnTo>
                  <a:pt x="264413" y="134111"/>
                </a:lnTo>
                <a:lnTo>
                  <a:pt x="260222" y="132469"/>
                </a:lnTo>
                <a:lnTo>
                  <a:pt x="257818" y="129040"/>
                </a:lnTo>
                <a:lnTo>
                  <a:pt x="255401" y="125729"/>
                </a:lnTo>
                <a:lnTo>
                  <a:pt x="254126" y="120776"/>
                </a:lnTo>
                <a:lnTo>
                  <a:pt x="254126" y="61222"/>
                </a:lnTo>
                <a:close/>
              </a:path>
              <a:path w="464185" h="149225">
                <a:moveTo>
                  <a:pt x="286643" y="131195"/>
                </a:moveTo>
                <a:lnTo>
                  <a:pt x="284987" y="131195"/>
                </a:lnTo>
                <a:lnTo>
                  <a:pt x="284225" y="131326"/>
                </a:lnTo>
                <a:lnTo>
                  <a:pt x="283345" y="131576"/>
                </a:lnTo>
                <a:lnTo>
                  <a:pt x="282583" y="131957"/>
                </a:lnTo>
                <a:lnTo>
                  <a:pt x="281440" y="132206"/>
                </a:lnTo>
                <a:lnTo>
                  <a:pt x="280297" y="132587"/>
                </a:lnTo>
                <a:lnTo>
                  <a:pt x="279023" y="132968"/>
                </a:lnTo>
                <a:lnTo>
                  <a:pt x="277630" y="133349"/>
                </a:lnTo>
                <a:lnTo>
                  <a:pt x="276106" y="133612"/>
                </a:lnTo>
                <a:lnTo>
                  <a:pt x="274451" y="133993"/>
                </a:lnTo>
                <a:lnTo>
                  <a:pt x="272677" y="134111"/>
                </a:lnTo>
                <a:lnTo>
                  <a:pt x="288462" y="134111"/>
                </a:lnTo>
                <a:lnTo>
                  <a:pt x="288298" y="133612"/>
                </a:lnTo>
                <a:lnTo>
                  <a:pt x="288167" y="132850"/>
                </a:lnTo>
                <a:lnTo>
                  <a:pt x="287917" y="132469"/>
                </a:lnTo>
                <a:lnTo>
                  <a:pt x="287654" y="131957"/>
                </a:lnTo>
                <a:lnTo>
                  <a:pt x="287405" y="131576"/>
                </a:lnTo>
                <a:lnTo>
                  <a:pt x="287024" y="131444"/>
                </a:lnTo>
                <a:lnTo>
                  <a:pt x="286643" y="131195"/>
                </a:lnTo>
                <a:close/>
              </a:path>
              <a:path w="464185" h="149225">
                <a:moveTo>
                  <a:pt x="285119" y="46744"/>
                </a:moveTo>
                <a:lnTo>
                  <a:pt x="215527" y="46744"/>
                </a:lnTo>
                <a:lnTo>
                  <a:pt x="214883" y="46862"/>
                </a:lnTo>
                <a:lnTo>
                  <a:pt x="212098" y="50672"/>
                </a:lnTo>
                <a:lnTo>
                  <a:pt x="211835" y="51566"/>
                </a:lnTo>
                <a:lnTo>
                  <a:pt x="211717" y="52709"/>
                </a:lnTo>
                <a:lnTo>
                  <a:pt x="211717" y="56519"/>
                </a:lnTo>
                <a:lnTo>
                  <a:pt x="212098" y="58424"/>
                </a:lnTo>
                <a:lnTo>
                  <a:pt x="212860" y="59435"/>
                </a:lnTo>
                <a:lnTo>
                  <a:pt x="213740" y="60578"/>
                </a:lnTo>
                <a:lnTo>
                  <a:pt x="214765" y="61222"/>
                </a:lnTo>
                <a:lnTo>
                  <a:pt x="285749" y="61222"/>
                </a:lnTo>
                <a:lnTo>
                  <a:pt x="286774" y="60578"/>
                </a:lnTo>
                <a:lnTo>
                  <a:pt x="287536" y="59435"/>
                </a:lnTo>
                <a:lnTo>
                  <a:pt x="288416" y="58424"/>
                </a:lnTo>
                <a:lnTo>
                  <a:pt x="288797" y="56519"/>
                </a:lnTo>
                <a:lnTo>
                  <a:pt x="288797" y="52709"/>
                </a:lnTo>
                <a:lnTo>
                  <a:pt x="287654" y="48386"/>
                </a:lnTo>
                <a:lnTo>
                  <a:pt x="287273" y="47756"/>
                </a:lnTo>
                <a:lnTo>
                  <a:pt x="286774" y="47375"/>
                </a:lnTo>
                <a:lnTo>
                  <a:pt x="286262" y="47125"/>
                </a:lnTo>
                <a:lnTo>
                  <a:pt x="285749" y="46862"/>
                </a:lnTo>
                <a:lnTo>
                  <a:pt x="285119" y="46744"/>
                </a:lnTo>
                <a:close/>
              </a:path>
              <a:path w="464185" h="149225">
                <a:moveTo>
                  <a:pt x="245495" y="20705"/>
                </a:moveTo>
                <a:lnTo>
                  <a:pt x="241172" y="20705"/>
                </a:lnTo>
                <a:lnTo>
                  <a:pt x="239399" y="20836"/>
                </a:lnTo>
                <a:lnTo>
                  <a:pt x="233053" y="22741"/>
                </a:lnTo>
                <a:lnTo>
                  <a:pt x="232672" y="23122"/>
                </a:lnTo>
                <a:lnTo>
                  <a:pt x="232541" y="23621"/>
                </a:lnTo>
                <a:lnTo>
                  <a:pt x="232541" y="46744"/>
                </a:lnTo>
                <a:lnTo>
                  <a:pt x="254126" y="46744"/>
                </a:lnTo>
                <a:lnTo>
                  <a:pt x="254126" y="23621"/>
                </a:lnTo>
                <a:lnTo>
                  <a:pt x="247268" y="20836"/>
                </a:lnTo>
                <a:lnTo>
                  <a:pt x="245495" y="20705"/>
                </a:lnTo>
                <a:close/>
              </a:path>
              <a:path w="464185" h="149225">
                <a:moveTo>
                  <a:pt x="397796" y="58805"/>
                </a:moveTo>
                <a:lnTo>
                  <a:pt x="359663" y="58805"/>
                </a:lnTo>
                <a:lnTo>
                  <a:pt x="363854" y="59317"/>
                </a:lnTo>
                <a:lnTo>
                  <a:pt x="367283" y="60329"/>
                </a:lnTo>
                <a:lnTo>
                  <a:pt x="381643" y="77605"/>
                </a:lnTo>
                <a:lnTo>
                  <a:pt x="381643" y="88654"/>
                </a:lnTo>
                <a:lnTo>
                  <a:pt x="356234" y="88654"/>
                </a:lnTo>
                <a:lnTo>
                  <a:pt x="347984" y="89285"/>
                </a:lnTo>
                <a:lnTo>
                  <a:pt x="340613" y="90559"/>
                </a:lnTo>
                <a:lnTo>
                  <a:pt x="333256" y="91952"/>
                </a:lnTo>
                <a:lnTo>
                  <a:pt x="327160" y="93857"/>
                </a:lnTo>
                <a:lnTo>
                  <a:pt x="322076" y="96524"/>
                </a:lnTo>
                <a:lnTo>
                  <a:pt x="316991" y="99059"/>
                </a:lnTo>
                <a:lnTo>
                  <a:pt x="313063" y="102370"/>
                </a:lnTo>
                <a:lnTo>
                  <a:pt x="307729" y="110240"/>
                </a:lnTo>
                <a:lnTo>
                  <a:pt x="306323" y="114943"/>
                </a:lnTo>
                <a:lnTo>
                  <a:pt x="306323" y="124849"/>
                </a:lnTo>
                <a:lnTo>
                  <a:pt x="330326" y="147197"/>
                </a:lnTo>
                <a:lnTo>
                  <a:pt x="335411" y="148589"/>
                </a:lnTo>
                <a:lnTo>
                  <a:pt x="340994" y="149233"/>
                </a:lnTo>
                <a:lnTo>
                  <a:pt x="354329" y="149233"/>
                </a:lnTo>
                <a:lnTo>
                  <a:pt x="384113" y="135517"/>
                </a:lnTo>
                <a:lnTo>
                  <a:pt x="343661" y="135517"/>
                </a:lnTo>
                <a:lnTo>
                  <a:pt x="338209" y="134111"/>
                </a:lnTo>
                <a:lnTo>
                  <a:pt x="334268" y="131195"/>
                </a:lnTo>
                <a:lnTo>
                  <a:pt x="330458" y="128278"/>
                </a:lnTo>
                <a:lnTo>
                  <a:pt x="328421" y="124337"/>
                </a:lnTo>
                <a:lnTo>
                  <a:pt x="328421" y="116467"/>
                </a:lnTo>
                <a:lnTo>
                  <a:pt x="336803" y="106049"/>
                </a:lnTo>
                <a:lnTo>
                  <a:pt x="339733" y="104393"/>
                </a:lnTo>
                <a:lnTo>
                  <a:pt x="343412" y="103250"/>
                </a:lnTo>
                <a:lnTo>
                  <a:pt x="347734" y="102488"/>
                </a:lnTo>
                <a:lnTo>
                  <a:pt x="352043" y="101608"/>
                </a:lnTo>
                <a:lnTo>
                  <a:pt x="357259" y="101227"/>
                </a:lnTo>
                <a:lnTo>
                  <a:pt x="403097" y="101227"/>
                </a:lnTo>
                <a:lnTo>
                  <a:pt x="403097" y="74557"/>
                </a:lnTo>
                <a:lnTo>
                  <a:pt x="402335" y="69473"/>
                </a:lnTo>
                <a:lnTo>
                  <a:pt x="400693" y="65032"/>
                </a:lnTo>
                <a:lnTo>
                  <a:pt x="399038" y="60578"/>
                </a:lnTo>
                <a:lnTo>
                  <a:pt x="397796" y="58805"/>
                </a:lnTo>
                <a:close/>
              </a:path>
              <a:path w="464185" h="149225">
                <a:moveTo>
                  <a:pt x="403097" y="135136"/>
                </a:moveTo>
                <a:lnTo>
                  <a:pt x="384560" y="135136"/>
                </a:lnTo>
                <a:lnTo>
                  <a:pt x="384560" y="145541"/>
                </a:lnTo>
                <a:lnTo>
                  <a:pt x="384809" y="146185"/>
                </a:lnTo>
                <a:lnTo>
                  <a:pt x="385453" y="146566"/>
                </a:lnTo>
                <a:lnTo>
                  <a:pt x="386084" y="146947"/>
                </a:lnTo>
                <a:lnTo>
                  <a:pt x="387095" y="147328"/>
                </a:lnTo>
                <a:lnTo>
                  <a:pt x="388370" y="147446"/>
                </a:lnTo>
                <a:lnTo>
                  <a:pt x="389762" y="147709"/>
                </a:lnTo>
                <a:lnTo>
                  <a:pt x="391549" y="147827"/>
                </a:lnTo>
                <a:lnTo>
                  <a:pt x="396239" y="147827"/>
                </a:lnTo>
                <a:lnTo>
                  <a:pt x="398026" y="147709"/>
                </a:lnTo>
                <a:lnTo>
                  <a:pt x="399169" y="147446"/>
                </a:lnTo>
                <a:lnTo>
                  <a:pt x="400430" y="147328"/>
                </a:lnTo>
                <a:lnTo>
                  <a:pt x="401455" y="146947"/>
                </a:lnTo>
                <a:lnTo>
                  <a:pt x="402086" y="146566"/>
                </a:lnTo>
                <a:lnTo>
                  <a:pt x="402848" y="146185"/>
                </a:lnTo>
                <a:lnTo>
                  <a:pt x="403097" y="145541"/>
                </a:lnTo>
                <a:lnTo>
                  <a:pt x="403097" y="135136"/>
                </a:lnTo>
                <a:close/>
              </a:path>
              <a:path w="464185" h="149225">
                <a:moveTo>
                  <a:pt x="403097" y="101227"/>
                </a:moveTo>
                <a:lnTo>
                  <a:pt x="381643" y="101227"/>
                </a:lnTo>
                <a:lnTo>
                  <a:pt x="381643" y="121420"/>
                </a:lnTo>
                <a:lnTo>
                  <a:pt x="376309" y="126242"/>
                </a:lnTo>
                <a:lnTo>
                  <a:pt x="371225" y="129802"/>
                </a:lnTo>
                <a:lnTo>
                  <a:pt x="361568" y="134374"/>
                </a:lnTo>
                <a:lnTo>
                  <a:pt x="356234" y="135517"/>
                </a:lnTo>
                <a:lnTo>
                  <a:pt x="384113" y="135517"/>
                </a:lnTo>
                <a:lnTo>
                  <a:pt x="384560" y="135136"/>
                </a:lnTo>
                <a:lnTo>
                  <a:pt x="403097" y="135136"/>
                </a:lnTo>
                <a:lnTo>
                  <a:pt x="403097" y="101227"/>
                </a:lnTo>
                <a:close/>
              </a:path>
              <a:path w="464185" h="149225">
                <a:moveTo>
                  <a:pt x="365129" y="44708"/>
                </a:moveTo>
                <a:lnTo>
                  <a:pt x="352043" y="44708"/>
                </a:lnTo>
                <a:lnTo>
                  <a:pt x="347603" y="45089"/>
                </a:lnTo>
                <a:lnTo>
                  <a:pt x="338708" y="46363"/>
                </a:lnTo>
                <a:lnTo>
                  <a:pt x="334517" y="47243"/>
                </a:lnTo>
                <a:lnTo>
                  <a:pt x="330839" y="48268"/>
                </a:lnTo>
                <a:lnTo>
                  <a:pt x="327029" y="49280"/>
                </a:lnTo>
                <a:lnTo>
                  <a:pt x="312038" y="60197"/>
                </a:lnTo>
                <a:lnTo>
                  <a:pt x="312038" y="62996"/>
                </a:lnTo>
                <a:lnTo>
                  <a:pt x="312301" y="64769"/>
                </a:lnTo>
                <a:lnTo>
                  <a:pt x="312551" y="65663"/>
                </a:lnTo>
                <a:lnTo>
                  <a:pt x="312800" y="66425"/>
                </a:lnTo>
                <a:lnTo>
                  <a:pt x="313181" y="66937"/>
                </a:lnTo>
                <a:lnTo>
                  <a:pt x="313562" y="67568"/>
                </a:lnTo>
                <a:lnTo>
                  <a:pt x="314075" y="67949"/>
                </a:lnTo>
                <a:lnTo>
                  <a:pt x="314587" y="68198"/>
                </a:lnTo>
                <a:lnTo>
                  <a:pt x="315086" y="68579"/>
                </a:lnTo>
                <a:lnTo>
                  <a:pt x="315730" y="68711"/>
                </a:lnTo>
                <a:lnTo>
                  <a:pt x="317504" y="68711"/>
                </a:lnTo>
                <a:lnTo>
                  <a:pt x="319028" y="68198"/>
                </a:lnTo>
                <a:lnTo>
                  <a:pt x="323350" y="66175"/>
                </a:lnTo>
                <a:lnTo>
                  <a:pt x="326017" y="65032"/>
                </a:lnTo>
                <a:lnTo>
                  <a:pt x="349376" y="58805"/>
                </a:lnTo>
                <a:lnTo>
                  <a:pt x="397796" y="58805"/>
                </a:lnTo>
                <a:lnTo>
                  <a:pt x="396371" y="56768"/>
                </a:lnTo>
                <a:lnTo>
                  <a:pt x="392692" y="53852"/>
                </a:lnTo>
                <a:lnTo>
                  <a:pt x="389000" y="50804"/>
                </a:lnTo>
                <a:lnTo>
                  <a:pt x="384179" y="48518"/>
                </a:lnTo>
                <a:lnTo>
                  <a:pt x="372368" y="45470"/>
                </a:lnTo>
                <a:lnTo>
                  <a:pt x="365129" y="44708"/>
                </a:lnTo>
                <a:close/>
              </a:path>
              <a:path w="464185" h="149225">
                <a:moveTo>
                  <a:pt x="455294" y="0"/>
                </a:moveTo>
                <a:lnTo>
                  <a:pt x="450985" y="0"/>
                </a:lnTo>
                <a:lnTo>
                  <a:pt x="449198" y="131"/>
                </a:lnTo>
                <a:lnTo>
                  <a:pt x="446413" y="380"/>
                </a:lnTo>
                <a:lnTo>
                  <a:pt x="445270" y="512"/>
                </a:lnTo>
                <a:lnTo>
                  <a:pt x="444508" y="893"/>
                </a:lnTo>
                <a:lnTo>
                  <a:pt x="443615" y="1142"/>
                </a:lnTo>
                <a:lnTo>
                  <a:pt x="443102" y="1523"/>
                </a:lnTo>
                <a:lnTo>
                  <a:pt x="442721" y="1904"/>
                </a:lnTo>
                <a:lnTo>
                  <a:pt x="442472" y="2285"/>
                </a:lnTo>
                <a:lnTo>
                  <a:pt x="442340" y="2798"/>
                </a:lnTo>
                <a:lnTo>
                  <a:pt x="442340" y="145160"/>
                </a:lnTo>
                <a:lnTo>
                  <a:pt x="444508" y="146947"/>
                </a:lnTo>
                <a:lnTo>
                  <a:pt x="445270" y="147328"/>
                </a:lnTo>
                <a:lnTo>
                  <a:pt x="449198" y="147709"/>
                </a:lnTo>
                <a:lnTo>
                  <a:pt x="450985" y="147827"/>
                </a:lnTo>
                <a:lnTo>
                  <a:pt x="455294" y="147827"/>
                </a:lnTo>
                <a:lnTo>
                  <a:pt x="457081" y="147709"/>
                </a:lnTo>
                <a:lnTo>
                  <a:pt x="459866" y="147446"/>
                </a:lnTo>
                <a:lnTo>
                  <a:pt x="460891" y="147328"/>
                </a:lnTo>
                <a:lnTo>
                  <a:pt x="461771" y="146947"/>
                </a:lnTo>
                <a:lnTo>
                  <a:pt x="462533" y="146684"/>
                </a:lnTo>
                <a:lnTo>
                  <a:pt x="463046" y="146303"/>
                </a:lnTo>
                <a:lnTo>
                  <a:pt x="463808" y="145541"/>
                </a:lnTo>
                <a:lnTo>
                  <a:pt x="463939" y="145160"/>
                </a:lnTo>
                <a:lnTo>
                  <a:pt x="463939" y="2798"/>
                </a:lnTo>
                <a:lnTo>
                  <a:pt x="463808" y="2285"/>
                </a:lnTo>
                <a:lnTo>
                  <a:pt x="463046" y="1523"/>
                </a:lnTo>
                <a:lnTo>
                  <a:pt x="462533" y="1142"/>
                </a:lnTo>
                <a:lnTo>
                  <a:pt x="461771" y="893"/>
                </a:lnTo>
                <a:lnTo>
                  <a:pt x="460891" y="512"/>
                </a:lnTo>
                <a:lnTo>
                  <a:pt x="459866" y="380"/>
                </a:lnTo>
                <a:lnTo>
                  <a:pt x="457081" y="131"/>
                </a:lnTo>
                <a:lnTo>
                  <a:pt x="455294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3667" y="4009644"/>
            <a:ext cx="535935" cy="178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2704" y="4349495"/>
            <a:ext cx="2977896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6001" y="4393941"/>
            <a:ext cx="621161" cy="147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2445" y="4393310"/>
            <a:ext cx="615961" cy="1193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96589" y="4410324"/>
            <a:ext cx="334761" cy="1250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8070" y="4393941"/>
            <a:ext cx="423793" cy="118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2704" y="4625339"/>
            <a:ext cx="2834640" cy="2682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37050" y="4705350"/>
            <a:ext cx="692657" cy="1121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00955" y="4670047"/>
            <a:ext cx="270510" cy="118745"/>
          </a:xfrm>
          <a:custGeom>
            <a:avLst/>
            <a:gdLst/>
            <a:ahLst/>
            <a:cxnLst/>
            <a:rect l="l" t="t" r="r" b="b"/>
            <a:pathLst>
              <a:path w="270510" h="118745">
                <a:moveTo>
                  <a:pt x="65765" y="46481"/>
                </a:moveTo>
                <a:lnTo>
                  <a:pt x="38362" y="46481"/>
                </a:lnTo>
                <a:lnTo>
                  <a:pt x="41410" y="46862"/>
                </a:lnTo>
                <a:lnTo>
                  <a:pt x="46232" y="48386"/>
                </a:lnTo>
                <a:lnTo>
                  <a:pt x="48268" y="49529"/>
                </a:lnTo>
                <a:lnTo>
                  <a:pt x="51316" y="52577"/>
                </a:lnTo>
                <a:lnTo>
                  <a:pt x="52459" y="54351"/>
                </a:lnTo>
                <a:lnTo>
                  <a:pt x="53090" y="56637"/>
                </a:lnTo>
                <a:lnTo>
                  <a:pt x="53852" y="58923"/>
                </a:lnTo>
                <a:lnTo>
                  <a:pt x="54233" y="61459"/>
                </a:lnTo>
                <a:lnTo>
                  <a:pt x="54233" y="70222"/>
                </a:lnTo>
                <a:lnTo>
                  <a:pt x="35945" y="70222"/>
                </a:lnTo>
                <a:lnTo>
                  <a:pt x="29980" y="70734"/>
                </a:lnTo>
                <a:lnTo>
                  <a:pt x="0" y="91177"/>
                </a:lnTo>
                <a:lnTo>
                  <a:pt x="0" y="99059"/>
                </a:lnTo>
                <a:lnTo>
                  <a:pt x="24896" y="118490"/>
                </a:lnTo>
                <a:lnTo>
                  <a:pt x="34552" y="118490"/>
                </a:lnTo>
                <a:lnTo>
                  <a:pt x="39374" y="117466"/>
                </a:lnTo>
                <a:lnTo>
                  <a:pt x="43814" y="115442"/>
                </a:lnTo>
                <a:lnTo>
                  <a:pt x="48386" y="113537"/>
                </a:lnTo>
                <a:lnTo>
                  <a:pt x="52577" y="110739"/>
                </a:lnTo>
                <a:lnTo>
                  <a:pt x="56000" y="107560"/>
                </a:lnTo>
                <a:lnTo>
                  <a:pt x="26801" y="107560"/>
                </a:lnTo>
                <a:lnTo>
                  <a:pt x="22991" y="106417"/>
                </a:lnTo>
                <a:lnTo>
                  <a:pt x="20192" y="104131"/>
                </a:lnTo>
                <a:lnTo>
                  <a:pt x="17407" y="101726"/>
                </a:lnTo>
                <a:lnTo>
                  <a:pt x="16001" y="98678"/>
                </a:lnTo>
                <a:lnTo>
                  <a:pt x="16001" y="92451"/>
                </a:lnTo>
                <a:lnTo>
                  <a:pt x="16382" y="90415"/>
                </a:lnTo>
                <a:lnTo>
                  <a:pt x="17407" y="88641"/>
                </a:lnTo>
                <a:lnTo>
                  <a:pt x="18419" y="86867"/>
                </a:lnTo>
                <a:lnTo>
                  <a:pt x="36575" y="80259"/>
                </a:lnTo>
                <a:lnTo>
                  <a:pt x="69604" y="80259"/>
                </a:lnTo>
                <a:lnTo>
                  <a:pt x="69587" y="58923"/>
                </a:lnTo>
                <a:lnTo>
                  <a:pt x="69092" y="54982"/>
                </a:lnTo>
                <a:lnTo>
                  <a:pt x="67817" y="51434"/>
                </a:lnTo>
                <a:lnTo>
                  <a:pt x="66674" y="47874"/>
                </a:lnTo>
                <a:lnTo>
                  <a:pt x="65765" y="46481"/>
                </a:lnTo>
                <a:close/>
              </a:path>
              <a:path w="270510" h="118745">
                <a:moveTo>
                  <a:pt x="69604" y="107310"/>
                </a:moveTo>
                <a:lnTo>
                  <a:pt x="56269" y="107310"/>
                </a:lnTo>
                <a:lnTo>
                  <a:pt x="56269" y="115442"/>
                </a:lnTo>
                <a:lnTo>
                  <a:pt x="59054" y="117085"/>
                </a:lnTo>
                <a:lnTo>
                  <a:pt x="59948" y="117216"/>
                </a:lnTo>
                <a:lnTo>
                  <a:pt x="61340" y="117347"/>
                </a:lnTo>
                <a:lnTo>
                  <a:pt x="64651" y="117347"/>
                </a:lnTo>
                <a:lnTo>
                  <a:pt x="65912" y="117216"/>
                </a:lnTo>
                <a:lnTo>
                  <a:pt x="66806" y="117085"/>
                </a:lnTo>
                <a:lnTo>
                  <a:pt x="67699" y="116966"/>
                </a:lnTo>
                <a:lnTo>
                  <a:pt x="68330" y="116704"/>
                </a:lnTo>
                <a:lnTo>
                  <a:pt x="68842" y="116323"/>
                </a:lnTo>
                <a:lnTo>
                  <a:pt x="69341" y="115942"/>
                </a:lnTo>
                <a:lnTo>
                  <a:pt x="69604" y="115442"/>
                </a:lnTo>
                <a:lnTo>
                  <a:pt x="69604" y="107310"/>
                </a:lnTo>
                <a:close/>
              </a:path>
              <a:path w="270510" h="118745">
                <a:moveTo>
                  <a:pt x="69604" y="80259"/>
                </a:moveTo>
                <a:lnTo>
                  <a:pt x="54233" y="80259"/>
                </a:lnTo>
                <a:lnTo>
                  <a:pt x="54233" y="96261"/>
                </a:lnTo>
                <a:lnTo>
                  <a:pt x="50291" y="100071"/>
                </a:lnTo>
                <a:lnTo>
                  <a:pt x="46744" y="102988"/>
                </a:lnTo>
                <a:lnTo>
                  <a:pt x="43184" y="104774"/>
                </a:lnTo>
                <a:lnTo>
                  <a:pt x="39755" y="106679"/>
                </a:lnTo>
                <a:lnTo>
                  <a:pt x="35945" y="107560"/>
                </a:lnTo>
                <a:lnTo>
                  <a:pt x="56000" y="107560"/>
                </a:lnTo>
                <a:lnTo>
                  <a:pt x="56269" y="107310"/>
                </a:lnTo>
                <a:lnTo>
                  <a:pt x="69604" y="107310"/>
                </a:lnTo>
                <a:lnTo>
                  <a:pt x="69604" y="80259"/>
                </a:lnTo>
                <a:close/>
              </a:path>
              <a:path w="270510" h="118745">
                <a:moveTo>
                  <a:pt x="42290" y="35301"/>
                </a:moveTo>
                <a:lnTo>
                  <a:pt x="32897" y="35301"/>
                </a:lnTo>
                <a:lnTo>
                  <a:pt x="29717" y="35551"/>
                </a:lnTo>
                <a:lnTo>
                  <a:pt x="10549" y="40766"/>
                </a:lnTo>
                <a:lnTo>
                  <a:pt x="8381" y="41778"/>
                </a:lnTo>
                <a:lnTo>
                  <a:pt x="4190" y="47624"/>
                </a:lnTo>
                <a:lnTo>
                  <a:pt x="4190" y="50541"/>
                </a:lnTo>
                <a:lnTo>
                  <a:pt x="4322" y="51303"/>
                </a:lnTo>
                <a:lnTo>
                  <a:pt x="4453" y="51934"/>
                </a:lnTo>
                <a:lnTo>
                  <a:pt x="4703" y="52577"/>
                </a:lnTo>
                <a:lnTo>
                  <a:pt x="4952" y="52958"/>
                </a:lnTo>
                <a:lnTo>
                  <a:pt x="5215" y="53458"/>
                </a:lnTo>
                <a:lnTo>
                  <a:pt x="5596" y="53839"/>
                </a:lnTo>
                <a:lnTo>
                  <a:pt x="5977" y="53970"/>
                </a:lnTo>
                <a:lnTo>
                  <a:pt x="6358" y="54220"/>
                </a:lnTo>
                <a:lnTo>
                  <a:pt x="6739" y="54351"/>
                </a:lnTo>
                <a:lnTo>
                  <a:pt x="8000" y="54351"/>
                </a:lnTo>
                <a:lnTo>
                  <a:pt x="9143" y="53970"/>
                </a:lnTo>
                <a:lnTo>
                  <a:pt x="10667" y="53077"/>
                </a:lnTo>
                <a:lnTo>
                  <a:pt x="14228" y="51434"/>
                </a:lnTo>
                <a:lnTo>
                  <a:pt x="16514" y="50410"/>
                </a:lnTo>
                <a:lnTo>
                  <a:pt x="21467" y="48505"/>
                </a:lnTo>
                <a:lnTo>
                  <a:pt x="27563" y="46981"/>
                </a:lnTo>
                <a:lnTo>
                  <a:pt x="30992" y="46481"/>
                </a:lnTo>
                <a:lnTo>
                  <a:pt x="65765" y="46481"/>
                </a:lnTo>
                <a:lnTo>
                  <a:pt x="64769" y="44957"/>
                </a:lnTo>
                <a:lnTo>
                  <a:pt x="59435" y="40123"/>
                </a:lnTo>
                <a:lnTo>
                  <a:pt x="56006" y="38349"/>
                </a:lnTo>
                <a:lnTo>
                  <a:pt x="51697" y="37075"/>
                </a:lnTo>
                <a:lnTo>
                  <a:pt x="47506" y="35932"/>
                </a:lnTo>
                <a:lnTo>
                  <a:pt x="42290" y="35301"/>
                </a:lnTo>
                <a:close/>
              </a:path>
              <a:path w="270510" h="118745">
                <a:moveTo>
                  <a:pt x="106811" y="36444"/>
                </a:moveTo>
                <a:lnTo>
                  <a:pt x="101726" y="36444"/>
                </a:lnTo>
                <a:lnTo>
                  <a:pt x="100846" y="36575"/>
                </a:lnTo>
                <a:lnTo>
                  <a:pt x="99953" y="36694"/>
                </a:lnTo>
                <a:lnTo>
                  <a:pt x="99191" y="36825"/>
                </a:lnTo>
                <a:lnTo>
                  <a:pt x="98678" y="37075"/>
                </a:lnTo>
                <a:lnTo>
                  <a:pt x="98048" y="37337"/>
                </a:lnTo>
                <a:lnTo>
                  <a:pt x="97667" y="37587"/>
                </a:lnTo>
                <a:lnTo>
                  <a:pt x="97535" y="37968"/>
                </a:lnTo>
                <a:lnTo>
                  <a:pt x="97286" y="38218"/>
                </a:lnTo>
                <a:lnTo>
                  <a:pt x="97154" y="38599"/>
                </a:lnTo>
                <a:lnTo>
                  <a:pt x="97154" y="115180"/>
                </a:lnTo>
                <a:lnTo>
                  <a:pt x="97286" y="115561"/>
                </a:lnTo>
                <a:lnTo>
                  <a:pt x="97535" y="115823"/>
                </a:lnTo>
                <a:lnTo>
                  <a:pt x="97798" y="116204"/>
                </a:lnTo>
                <a:lnTo>
                  <a:pt x="98179" y="116454"/>
                </a:lnTo>
                <a:lnTo>
                  <a:pt x="98810" y="116704"/>
                </a:lnTo>
                <a:lnTo>
                  <a:pt x="99322" y="116835"/>
                </a:lnTo>
                <a:lnTo>
                  <a:pt x="100202" y="117085"/>
                </a:lnTo>
                <a:lnTo>
                  <a:pt x="102239" y="117347"/>
                </a:lnTo>
                <a:lnTo>
                  <a:pt x="107822" y="117347"/>
                </a:lnTo>
                <a:lnTo>
                  <a:pt x="109859" y="117085"/>
                </a:lnTo>
                <a:lnTo>
                  <a:pt x="110621" y="116835"/>
                </a:lnTo>
                <a:lnTo>
                  <a:pt x="111133" y="116704"/>
                </a:lnTo>
                <a:lnTo>
                  <a:pt x="111764" y="116454"/>
                </a:lnTo>
                <a:lnTo>
                  <a:pt x="112145" y="116204"/>
                </a:lnTo>
                <a:lnTo>
                  <a:pt x="112394" y="115823"/>
                </a:lnTo>
                <a:lnTo>
                  <a:pt x="112657" y="115561"/>
                </a:lnTo>
                <a:lnTo>
                  <a:pt x="112775" y="115180"/>
                </a:lnTo>
                <a:lnTo>
                  <a:pt x="112775" y="61840"/>
                </a:lnTo>
                <a:lnTo>
                  <a:pt x="116966" y="57018"/>
                </a:lnTo>
                <a:lnTo>
                  <a:pt x="121157" y="53458"/>
                </a:lnTo>
                <a:lnTo>
                  <a:pt x="124967" y="51053"/>
                </a:lnTo>
                <a:lnTo>
                  <a:pt x="128117" y="49017"/>
                </a:lnTo>
                <a:lnTo>
                  <a:pt x="111251" y="49017"/>
                </a:lnTo>
                <a:lnTo>
                  <a:pt x="111251" y="38599"/>
                </a:lnTo>
                <a:lnTo>
                  <a:pt x="111133" y="38218"/>
                </a:lnTo>
                <a:lnTo>
                  <a:pt x="110870" y="37968"/>
                </a:lnTo>
                <a:lnTo>
                  <a:pt x="110752" y="37587"/>
                </a:lnTo>
                <a:lnTo>
                  <a:pt x="110371" y="37337"/>
                </a:lnTo>
                <a:lnTo>
                  <a:pt x="109859" y="37075"/>
                </a:lnTo>
                <a:lnTo>
                  <a:pt x="109346" y="36825"/>
                </a:lnTo>
                <a:lnTo>
                  <a:pt x="108584" y="36694"/>
                </a:lnTo>
                <a:lnTo>
                  <a:pt x="107704" y="36575"/>
                </a:lnTo>
                <a:lnTo>
                  <a:pt x="106811" y="36444"/>
                </a:lnTo>
                <a:close/>
              </a:path>
              <a:path w="270510" h="118745">
                <a:moveTo>
                  <a:pt x="165661" y="47243"/>
                </a:moveTo>
                <a:lnTo>
                  <a:pt x="139708" y="47243"/>
                </a:lnTo>
                <a:lnTo>
                  <a:pt x="142375" y="47743"/>
                </a:lnTo>
                <a:lnTo>
                  <a:pt x="146947" y="49779"/>
                </a:lnTo>
                <a:lnTo>
                  <a:pt x="154685" y="66162"/>
                </a:lnTo>
                <a:lnTo>
                  <a:pt x="154685" y="115180"/>
                </a:lnTo>
                <a:lnTo>
                  <a:pt x="154817" y="115561"/>
                </a:lnTo>
                <a:lnTo>
                  <a:pt x="155066" y="115823"/>
                </a:lnTo>
                <a:lnTo>
                  <a:pt x="155329" y="116204"/>
                </a:lnTo>
                <a:lnTo>
                  <a:pt x="155710" y="116454"/>
                </a:lnTo>
                <a:lnTo>
                  <a:pt x="156209" y="116704"/>
                </a:lnTo>
                <a:lnTo>
                  <a:pt x="156853" y="116835"/>
                </a:lnTo>
                <a:lnTo>
                  <a:pt x="157615" y="117085"/>
                </a:lnTo>
                <a:lnTo>
                  <a:pt x="159638" y="117347"/>
                </a:lnTo>
                <a:lnTo>
                  <a:pt x="165235" y="117347"/>
                </a:lnTo>
                <a:lnTo>
                  <a:pt x="167258" y="117085"/>
                </a:lnTo>
                <a:lnTo>
                  <a:pt x="168020" y="116835"/>
                </a:lnTo>
                <a:lnTo>
                  <a:pt x="168664" y="116704"/>
                </a:lnTo>
                <a:lnTo>
                  <a:pt x="169163" y="116454"/>
                </a:lnTo>
                <a:lnTo>
                  <a:pt x="169544" y="116204"/>
                </a:lnTo>
                <a:lnTo>
                  <a:pt x="169807" y="115823"/>
                </a:lnTo>
                <a:lnTo>
                  <a:pt x="170057" y="115561"/>
                </a:lnTo>
                <a:lnTo>
                  <a:pt x="170188" y="115180"/>
                </a:lnTo>
                <a:lnTo>
                  <a:pt x="170188" y="63245"/>
                </a:lnTo>
                <a:lnTo>
                  <a:pt x="169676" y="58542"/>
                </a:lnTo>
                <a:lnTo>
                  <a:pt x="168664" y="54732"/>
                </a:lnTo>
                <a:lnTo>
                  <a:pt x="167639" y="50922"/>
                </a:lnTo>
                <a:lnTo>
                  <a:pt x="165866" y="47493"/>
                </a:lnTo>
                <a:lnTo>
                  <a:pt x="165661" y="47243"/>
                </a:lnTo>
                <a:close/>
              </a:path>
              <a:path w="270510" h="118745">
                <a:moveTo>
                  <a:pt x="145541" y="35301"/>
                </a:moveTo>
                <a:lnTo>
                  <a:pt x="135005" y="35301"/>
                </a:lnTo>
                <a:lnTo>
                  <a:pt x="130301" y="36313"/>
                </a:lnTo>
                <a:lnTo>
                  <a:pt x="125480" y="38599"/>
                </a:lnTo>
                <a:lnTo>
                  <a:pt x="120776" y="40766"/>
                </a:lnTo>
                <a:lnTo>
                  <a:pt x="116086" y="44314"/>
                </a:lnTo>
                <a:lnTo>
                  <a:pt x="111251" y="49017"/>
                </a:lnTo>
                <a:lnTo>
                  <a:pt x="128117" y="49017"/>
                </a:lnTo>
                <a:lnTo>
                  <a:pt x="128909" y="48505"/>
                </a:lnTo>
                <a:lnTo>
                  <a:pt x="132850" y="47243"/>
                </a:lnTo>
                <a:lnTo>
                  <a:pt x="165661" y="47243"/>
                </a:lnTo>
                <a:lnTo>
                  <a:pt x="163580" y="44695"/>
                </a:lnTo>
                <a:lnTo>
                  <a:pt x="161162" y="41778"/>
                </a:lnTo>
                <a:lnTo>
                  <a:pt x="157996" y="39492"/>
                </a:lnTo>
                <a:lnTo>
                  <a:pt x="154186" y="37837"/>
                </a:lnTo>
                <a:lnTo>
                  <a:pt x="150245" y="36063"/>
                </a:lnTo>
                <a:lnTo>
                  <a:pt x="145541" y="35301"/>
                </a:lnTo>
                <a:close/>
              </a:path>
              <a:path w="270510" h="118745">
                <a:moveTo>
                  <a:pt x="233933" y="35301"/>
                </a:moveTo>
                <a:lnTo>
                  <a:pt x="223016" y="35301"/>
                </a:lnTo>
                <a:lnTo>
                  <a:pt x="217813" y="36313"/>
                </a:lnTo>
                <a:lnTo>
                  <a:pt x="194822" y="60197"/>
                </a:lnTo>
                <a:lnTo>
                  <a:pt x="193166" y="65400"/>
                </a:lnTo>
                <a:lnTo>
                  <a:pt x="192404" y="71365"/>
                </a:lnTo>
                <a:lnTo>
                  <a:pt x="192404" y="83307"/>
                </a:lnTo>
                <a:lnTo>
                  <a:pt x="215396" y="117347"/>
                </a:lnTo>
                <a:lnTo>
                  <a:pt x="220730" y="118490"/>
                </a:lnTo>
                <a:lnTo>
                  <a:pt x="232672" y="118490"/>
                </a:lnTo>
                <a:lnTo>
                  <a:pt x="237875" y="117216"/>
                </a:lnTo>
                <a:lnTo>
                  <a:pt x="247531" y="112394"/>
                </a:lnTo>
                <a:lnTo>
                  <a:pt x="252103" y="109084"/>
                </a:lnTo>
                <a:lnTo>
                  <a:pt x="254716" y="106548"/>
                </a:lnTo>
                <a:lnTo>
                  <a:pt x="225551" y="106548"/>
                </a:lnTo>
                <a:lnTo>
                  <a:pt x="222122" y="105655"/>
                </a:lnTo>
                <a:lnTo>
                  <a:pt x="216788" y="102357"/>
                </a:lnTo>
                <a:lnTo>
                  <a:pt x="214634" y="100071"/>
                </a:lnTo>
                <a:lnTo>
                  <a:pt x="212978" y="97154"/>
                </a:lnTo>
                <a:lnTo>
                  <a:pt x="211336" y="94356"/>
                </a:lnTo>
                <a:lnTo>
                  <a:pt x="210193" y="91177"/>
                </a:lnTo>
                <a:lnTo>
                  <a:pt x="209549" y="87498"/>
                </a:lnTo>
                <a:lnTo>
                  <a:pt x="208919" y="83819"/>
                </a:lnTo>
                <a:lnTo>
                  <a:pt x="208538" y="80128"/>
                </a:lnTo>
                <a:lnTo>
                  <a:pt x="208538" y="72770"/>
                </a:lnTo>
                <a:lnTo>
                  <a:pt x="220217" y="49779"/>
                </a:lnTo>
                <a:lnTo>
                  <a:pt x="223016" y="48005"/>
                </a:lnTo>
                <a:lnTo>
                  <a:pt x="226313" y="47243"/>
                </a:lnTo>
                <a:lnTo>
                  <a:pt x="270391" y="47243"/>
                </a:lnTo>
                <a:lnTo>
                  <a:pt x="270391" y="46731"/>
                </a:lnTo>
                <a:lnTo>
                  <a:pt x="254770" y="46731"/>
                </a:lnTo>
                <a:lnTo>
                  <a:pt x="250697" y="42921"/>
                </a:lnTo>
                <a:lnTo>
                  <a:pt x="246638" y="40123"/>
                </a:lnTo>
                <a:lnTo>
                  <a:pt x="242578" y="38218"/>
                </a:lnTo>
                <a:lnTo>
                  <a:pt x="238505" y="36194"/>
                </a:lnTo>
                <a:lnTo>
                  <a:pt x="233933" y="35301"/>
                </a:lnTo>
                <a:close/>
              </a:path>
              <a:path w="270510" h="118745">
                <a:moveTo>
                  <a:pt x="270391" y="104774"/>
                </a:moveTo>
                <a:lnTo>
                  <a:pt x="256544" y="104774"/>
                </a:lnTo>
                <a:lnTo>
                  <a:pt x="256544" y="115180"/>
                </a:lnTo>
                <a:lnTo>
                  <a:pt x="258199" y="116704"/>
                </a:lnTo>
                <a:lnTo>
                  <a:pt x="258698" y="116966"/>
                </a:lnTo>
                <a:lnTo>
                  <a:pt x="261247" y="117347"/>
                </a:lnTo>
                <a:lnTo>
                  <a:pt x="265937" y="117347"/>
                </a:lnTo>
                <a:lnTo>
                  <a:pt x="268486" y="116966"/>
                </a:lnTo>
                <a:lnTo>
                  <a:pt x="268985" y="116704"/>
                </a:lnTo>
                <a:lnTo>
                  <a:pt x="269498" y="116454"/>
                </a:lnTo>
                <a:lnTo>
                  <a:pt x="269879" y="116204"/>
                </a:lnTo>
                <a:lnTo>
                  <a:pt x="270128" y="115942"/>
                </a:lnTo>
                <a:lnTo>
                  <a:pt x="270391" y="115180"/>
                </a:lnTo>
                <a:lnTo>
                  <a:pt x="270391" y="104774"/>
                </a:lnTo>
                <a:close/>
              </a:path>
              <a:path w="270510" h="118745">
                <a:moveTo>
                  <a:pt x="270391" y="47243"/>
                </a:moveTo>
                <a:lnTo>
                  <a:pt x="234577" y="47243"/>
                </a:lnTo>
                <a:lnTo>
                  <a:pt x="238637" y="48386"/>
                </a:lnTo>
                <a:lnTo>
                  <a:pt x="242578" y="50922"/>
                </a:lnTo>
                <a:lnTo>
                  <a:pt x="246506" y="53339"/>
                </a:lnTo>
                <a:lnTo>
                  <a:pt x="250579" y="56887"/>
                </a:lnTo>
                <a:lnTo>
                  <a:pt x="254770" y="61459"/>
                </a:lnTo>
                <a:lnTo>
                  <a:pt x="254770" y="91820"/>
                </a:lnTo>
                <a:lnTo>
                  <a:pt x="252353" y="94487"/>
                </a:lnTo>
                <a:lnTo>
                  <a:pt x="250067" y="96892"/>
                </a:lnTo>
                <a:lnTo>
                  <a:pt x="247781" y="98678"/>
                </a:lnTo>
                <a:lnTo>
                  <a:pt x="245626" y="100583"/>
                </a:lnTo>
                <a:lnTo>
                  <a:pt x="243458" y="102107"/>
                </a:lnTo>
                <a:lnTo>
                  <a:pt x="241553" y="103250"/>
                </a:lnTo>
                <a:lnTo>
                  <a:pt x="239530" y="104512"/>
                </a:lnTo>
                <a:lnTo>
                  <a:pt x="237494" y="105274"/>
                </a:lnTo>
                <a:lnTo>
                  <a:pt x="233684" y="106298"/>
                </a:lnTo>
                <a:lnTo>
                  <a:pt x="231647" y="106548"/>
                </a:lnTo>
                <a:lnTo>
                  <a:pt x="254716" y="106548"/>
                </a:lnTo>
                <a:lnTo>
                  <a:pt x="256544" y="104774"/>
                </a:lnTo>
                <a:lnTo>
                  <a:pt x="270391" y="104774"/>
                </a:lnTo>
                <a:lnTo>
                  <a:pt x="270391" y="47243"/>
                </a:lnTo>
                <a:close/>
              </a:path>
              <a:path w="270510" h="118745">
                <a:moveTo>
                  <a:pt x="264032" y="0"/>
                </a:moveTo>
                <a:lnTo>
                  <a:pt x="260984" y="0"/>
                </a:lnTo>
                <a:lnTo>
                  <a:pt x="259723" y="118"/>
                </a:lnTo>
                <a:lnTo>
                  <a:pt x="258830" y="249"/>
                </a:lnTo>
                <a:lnTo>
                  <a:pt x="257818" y="380"/>
                </a:lnTo>
                <a:lnTo>
                  <a:pt x="257056" y="499"/>
                </a:lnTo>
                <a:lnTo>
                  <a:pt x="256412" y="761"/>
                </a:lnTo>
                <a:lnTo>
                  <a:pt x="255782" y="1011"/>
                </a:lnTo>
                <a:lnTo>
                  <a:pt x="255269" y="1261"/>
                </a:lnTo>
                <a:lnTo>
                  <a:pt x="255151" y="1642"/>
                </a:lnTo>
                <a:lnTo>
                  <a:pt x="254888" y="1904"/>
                </a:lnTo>
                <a:lnTo>
                  <a:pt x="254770" y="2285"/>
                </a:lnTo>
                <a:lnTo>
                  <a:pt x="254770" y="46731"/>
                </a:lnTo>
                <a:lnTo>
                  <a:pt x="270391" y="46731"/>
                </a:lnTo>
                <a:lnTo>
                  <a:pt x="270391" y="2285"/>
                </a:lnTo>
                <a:lnTo>
                  <a:pt x="270260" y="1904"/>
                </a:lnTo>
                <a:lnTo>
                  <a:pt x="270010" y="1642"/>
                </a:lnTo>
                <a:lnTo>
                  <a:pt x="269747" y="1261"/>
                </a:lnTo>
                <a:lnTo>
                  <a:pt x="268736" y="761"/>
                </a:lnTo>
                <a:lnTo>
                  <a:pt x="268105" y="499"/>
                </a:lnTo>
                <a:lnTo>
                  <a:pt x="267343" y="380"/>
                </a:lnTo>
                <a:lnTo>
                  <a:pt x="265307" y="118"/>
                </a:lnTo>
                <a:lnTo>
                  <a:pt x="264032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42213" y="4669785"/>
            <a:ext cx="418206" cy="118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6507" y="4675251"/>
            <a:ext cx="190500" cy="113030"/>
          </a:xfrm>
          <a:custGeom>
            <a:avLst/>
            <a:gdLst/>
            <a:ahLst/>
            <a:cxnLst/>
            <a:rect l="l" t="t" r="r" b="b"/>
            <a:pathLst>
              <a:path w="190500" h="113029">
                <a:moveTo>
                  <a:pt x="9662" y="31241"/>
                </a:moveTo>
                <a:lnTo>
                  <a:pt x="4571" y="31241"/>
                </a:lnTo>
                <a:lnTo>
                  <a:pt x="3688" y="31373"/>
                </a:lnTo>
                <a:lnTo>
                  <a:pt x="2804" y="31491"/>
                </a:lnTo>
                <a:lnTo>
                  <a:pt x="2042" y="31622"/>
                </a:lnTo>
                <a:lnTo>
                  <a:pt x="1523" y="31872"/>
                </a:lnTo>
                <a:lnTo>
                  <a:pt x="883" y="32135"/>
                </a:lnTo>
                <a:lnTo>
                  <a:pt x="518" y="32384"/>
                </a:lnTo>
                <a:lnTo>
                  <a:pt x="365" y="32765"/>
                </a:lnTo>
                <a:lnTo>
                  <a:pt x="121" y="33015"/>
                </a:lnTo>
                <a:lnTo>
                  <a:pt x="0" y="33396"/>
                </a:lnTo>
                <a:lnTo>
                  <a:pt x="0" y="109977"/>
                </a:lnTo>
                <a:lnTo>
                  <a:pt x="121" y="110358"/>
                </a:lnTo>
                <a:lnTo>
                  <a:pt x="365" y="110621"/>
                </a:lnTo>
                <a:lnTo>
                  <a:pt x="640" y="111002"/>
                </a:lnTo>
                <a:lnTo>
                  <a:pt x="1005" y="111251"/>
                </a:lnTo>
                <a:lnTo>
                  <a:pt x="1645" y="111501"/>
                </a:lnTo>
                <a:lnTo>
                  <a:pt x="2164" y="111632"/>
                </a:lnTo>
                <a:lnTo>
                  <a:pt x="3047" y="111882"/>
                </a:lnTo>
                <a:lnTo>
                  <a:pt x="5090" y="112145"/>
                </a:lnTo>
                <a:lnTo>
                  <a:pt x="10667" y="112145"/>
                </a:lnTo>
                <a:lnTo>
                  <a:pt x="12710" y="111882"/>
                </a:lnTo>
                <a:lnTo>
                  <a:pt x="13472" y="111632"/>
                </a:lnTo>
                <a:lnTo>
                  <a:pt x="13959" y="111501"/>
                </a:lnTo>
                <a:lnTo>
                  <a:pt x="14599" y="111251"/>
                </a:lnTo>
                <a:lnTo>
                  <a:pt x="14996" y="111002"/>
                </a:lnTo>
                <a:lnTo>
                  <a:pt x="15239" y="110621"/>
                </a:lnTo>
                <a:lnTo>
                  <a:pt x="15483" y="110358"/>
                </a:lnTo>
                <a:lnTo>
                  <a:pt x="15605" y="109977"/>
                </a:lnTo>
                <a:lnTo>
                  <a:pt x="15605" y="59685"/>
                </a:lnTo>
                <a:lnTo>
                  <a:pt x="17769" y="56637"/>
                </a:lnTo>
                <a:lnTo>
                  <a:pt x="26791" y="46862"/>
                </a:lnTo>
                <a:lnTo>
                  <a:pt x="28559" y="45470"/>
                </a:lnTo>
                <a:lnTo>
                  <a:pt x="29657" y="44826"/>
                </a:lnTo>
                <a:lnTo>
                  <a:pt x="14081" y="44826"/>
                </a:lnTo>
                <a:lnTo>
                  <a:pt x="14081" y="33396"/>
                </a:lnTo>
                <a:lnTo>
                  <a:pt x="13959" y="33015"/>
                </a:lnTo>
                <a:lnTo>
                  <a:pt x="13715" y="32765"/>
                </a:lnTo>
                <a:lnTo>
                  <a:pt x="13594" y="32384"/>
                </a:lnTo>
                <a:lnTo>
                  <a:pt x="10546" y="31373"/>
                </a:lnTo>
                <a:lnTo>
                  <a:pt x="9662" y="31241"/>
                </a:lnTo>
                <a:close/>
              </a:path>
              <a:path w="190500" h="113029">
                <a:moveTo>
                  <a:pt x="49334" y="43184"/>
                </a:moveTo>
                <a:lnTo>
                  <a:pt x="37581" y="43184"/>
                </a:lnTo>
                <a:lnTo>
                  <a:pt x="38740" y="43302"/>
                </a:lnTo>
                <a:lnTo>
                  <a:pt x="39867" y="43565"/>
                </a:lnTo>
                <a:lnTo>
                  <a:pt x="46085" y="45207"/>
                </a:lnTo>
                <a:lnTo>
                  <a:pt x="46725" y="45338"/>
                </a:lnTo>
                <a:lnTo>
                  <a:pt x="47762" y="45338"/>
                </a:lnTo>
                <a:lnTo>
                  <a:pt x="48127" y="45207"/>
                </a:lnTo>
                <a:lnTo>
                  <a:pt x="48371" y="44957"/>
                </a:lnTo>
                <a:lnTo>
                  <a:pt x="48646" y="44708"/>
                </a:lnTo>
                <a:lnTo>
                  <a:pt x="49133" y="43946"/>
                </a:lnTo>
                <a:lnTo>
                  <a:pt x="49286" y="43433"/>
                </a:lnTo>
                <a:lnTo>
                  <a:pt x="49334" y="43184"/>
                </a:lnTo>
                <a:close/>
              </a:path>
              <a:path w="190500" h="113029">
                <a:moveTo>
                  <a:pt x="38983" y="30098"/>
                </a:moveTo>
                <a:lnTo>
                  <a:pt x="35417" y="30098"/>
                </a:lnTo>
                <a:lnTo>
                  <a:pt x="33649" y="30230"/>
                </a:lnTo>
                <a:lnTo>
                  <a:pt x="31882" y="30729"/>
                </a:lnTo>
                <a:lnTo>
                  <a:pt x="30083" y="31110"/>
                </a:lnTo>
                <a:lnTo>
                  <a:pt x="28193" y="31872"/>
                </a:lnTo>
                <a:lnTo>
                  <a:pt x="26426" y="33015"/>
                </a:lnTo>
                <a:lnTo>
                  <a:pt x="24627" y="34040"/>
                </a:lnTo>
                <a:lnTo>
                  <a:pt x="14081" y="44826"/>
                </a:lnTo>
                <a:lnTo>
                  <a:pt x="29657" y="44826"/>
                </a:lnTo>
                <a:lnTo>
                  <a:pt x="30083" y="44576"/>
                </a:lnTo>
                <a:lnTo>
                  <a:pt x="31607" y="44064"/>
                </a:lnTo>
                <a:lnTo>
                  <a:pt x="33131" y="43433"/>
                </a:lnTo>
                <a:lnTo>
                  <a:pt x="34655" y="43184"/>
                </a:lnTo>
                <a:lnTo>
                  <a:pt x="49334" y="43184"/>
                </a:lnTo>
                <a:lnTo>
                  <a:pt x="49408" y="42803"/>
                </a:lnTo>
                <a:lnTo>
                  <a:pt x="49529" y="41909"/>
                </a:lnTo>
                <a:lnTo>
                  <a:pt x="49529" y="41016"/>
                </a:lnTo>
                <a:lnTo>
                  <a:pt x="49651" y="40004"/>
                </a:lnTo>
                <a:lnTo>
                  <a:pt x="49651" y="37469"/>
                </a:lnTo>
                <a:lnTo>
                  <a:pt x="49529" y="36444"/>
                </a:lnTo>
                <a:lnTo>
                  <a:pt x="49529" y="34920"/>
                </a:lnTo>
                <a:lnTo>
                  <a:pt x="49408" y="34421"/>
                </a:lnTo>
                <a:lnTo>
                  <a:pt x="49408" y="34040"/>
                </a:lnTo>
                <a:lnTo>
                  <a:pt x="49286" y="33659"/>
                </a:lnTo>
                <a:lnTo>
                  <a:pt x="49133" y="33278"/>
                </a:lnTo>
                <a:lnTo>
                  <a:pt x="48889" y="32765"/>
                </a:lnTo>
                <a:lnTo>
                  <a:pt x="48646" y="32516"/>
                </a:lnTo>
                <a:lnTo>
                  <a:pt x="48249" y="32253"/>
                </a:lnTo>
                <a:lnTo>
                  <a:pt x="47884" y="32003"/>
                </a:lnTo>
                <a:lnTo>
                  <a:pt x="47243" y="31754"/>
                </a:lnTo>
                <a:lnTo>
                  <a:pt x="46360" y="31373"/>
                </a:lnTo>
                <a:lnTo>
                  <a:pt x="45476" y="31110"/>
                </a:lnTo>
                <a:lnTo>
                  <a:pt x="44439" y="30860"/>
                </a:lnTo>
                <a:lnTo>
                  <a:pt x="43312" y="30611"/>
                </a:lnTo>
                <a:lnTo>
                  <a:pt x="42153" y="30479"/>
                </a:lnTo>
                <a:lnTo>
                  <a:pt x="41026" y="30230"/>
                </a:lnTo>
                <a:lnTo>
                  <a:pt x="39989" y="30230"/>
                </a:lnTo>
                <a:lnTo>
                  <a:pt x="38983" y="30098"/>
                </a:lnTo>
                <a:close/>
              </a:path>
              <a:path w="190500" h="113029">
                <a:moveTo>
                  <a:pt x="77723" y="31241"/>
                </a:moveTo>
                <a:lnTo>
                  <a:pt x="72146" y="31241"/>
                </a:lnTo>
                <a:lnTo>
                  <a:pt x="70103" y="31491"/>
                </a:lnTo>
                <a:lnTo>
                  <a:pt x="69220" y="31754"/>
                </a:lnTo>
                <a:lnTo>
                  <a:pt x="68701" y="31872"/>
                </a:lnTo>
                <a:lnTo>
                  <a:pt x="67055" y="33396"/>
                </a:lnTo>
                <a:lnTo>
                  <a:pt x="67055" y="109977"/>
                </a:lnTo>
                <a:lnTo>
                  <a:pt x="67177" y="110358"/>
                </a:lnTo>
                <a:lnTo>
                  <a:pt x="67421" y="110621"/>
                </a:lnTo>
                <a:lnTo>
                  <a:pt x="67696" y="111002"/>
                </a:lnTo>
                <a:lnTo>
                  <a:pt x="68061" y="111251"/>
                </a:lnTo>
                <a:lnTo>
                  <a:pt x="68701" y="111501"/>
                </a:lnTo>
                <a:lnTo>
                  <a:pt x="69220" y="111632"/>
                </a:lnTo>
                <a:lnTo>
                  <a:pt x="70103" y="111882"/>
                </a:lnTo>
                <a:lnTo>
                  <a:pt x="72146" y="112145"/>
                </a:lnTo>
                <a:lnTo>
                  <a:pt x="77723" y="112145"/>
                </a:lnTo>
                <a:lnTo>
                  <a:pt x="79766" y="111882"/>
                </a:lnTo>
                <a:lnTo>
                  <a:pt x="80528" y="111632"/>
                </a:lnTo>
                <a:lnTo>
                  <a:pt x="81015" y="111501"/>
                </a:lnTo>
                <a:lnTo>
                  <a:pt x="81655" y="111251"/>
                </a:lnTo>
                <a:lnTo>
                  <a:pt x="82052" y="111002"/>
                </a:lnTo>
                <a:lnTo>
                  <a:pt x="82295" y="110621"/>
                </a:lnTo>
                <a:lnTo>
                  <a:pt x="82539" y="110358"/>
                </a:lnTo>
                <a:lnTo>
                  <a:pt x="82661" y="109977"/>
                </a:lnTo>
                <a:lnTo>
                  <a:pt x="82661" y="33396"/>
                </a:lnTo>
                <a:lnTo>
                  <a:pt x="80528" y="31754"/>
                </a:lnTo>
                <a:lnTo>
                  <a:pt x="79766" y="31491"/>
                </a:lnTo>
                <a:lnTo>
                  <a:pt x="78729" y="31373"/>
                </a:lnTo>
                <a:lnTo>
                  <a:pt x="77723" y="31241"/>
                </a:lnTo>
                <a:close/>
              </a:path>
              <a:path w="190500" h="113029">
                <a:moveTo>
                  <a:pt x="78607" y="0"/>
                </a:moveTo>
                <a:lnTo>
                  <a:pt x="71231" y="0"/>
                </a:lnTo>
                <a:lnTo>
                  <a:pt x="68701" y="630"/>
                </a:lnTo>
                <a:lnTo>
                  <a:pt x="67299" y="1773"/>
                </a:lnTo>
                <a:lnTo>
                  <a:pt x="65897" y="3047"/>
                </a:lnTo>
                <a:lnTo>
                  <a:pt x="65288" y="5202"/>
                </a:lnTo>
                <a:lnTo>
                  <a:pt x="65288" y="11679"/>
                </a:lnTo>
                <a:lnTo>
                  <a:pt x="65897" y="13847"/>
                </a:lnTo>
                <a:lnTo>
                  <a:pt x="67299" y="14990"/>
                </a:lnTo>
                <a:lnTo>
                  <a:pt x="68579" y="16133"/>
                </a:lnTo>
                <a:lnTo>
                  <a:pt x="71109" y="16632"/>
                </a:lnTo>
                <a:lnTo>
                  <a:pt x="78485" y="16632"/>
                </a:lnTo>
                <a:lnTo>
                  <a:pt x="81015" y="16133"/>
                </a:lnTo>
                <a:lnTo>
                  <a:pt x="82417" y="14990"/>
                </a:lnTo>
                <a:lnTo>
                  <a:pt x="83698" y="13715"/>
                </a:lnTo>
                <a:lnTo>
                  <a:pt x="84460" y="11561"/>
                </a:lnTo>
                <a:lnTo>
                  <a:pt x="84460" y="5084"/>
                </a:lnTo>
                <a:lnTo>
                  <a:pt x="83819" y="2916"/>
                </a:lnTo>
                <a:lnTo>
                  <a:pt x="81015" y="630"/>
                </a:lnTo>
                <a:lnTo>
                  <a:pt x="78607" y="0"/>
                </a:lnTo>
                <a:close/>
              </a:path>
              <a:path w="190500" h="113029">
                <a:moveTo>
                  <a:pt x="129021" y="43184"/>
                </a:moveTo>
                <a:lnTo>
                  <a:pt x="113416" y="43184"/>
                </a:lnTo>
                <a:lnTo>
                  <a:pt x="113416" y="91820"/>
                </a:lnTo>
                <a:lnTo>
                  <a:pt x="113903" y="95630"/>
                </a:lnTo>
                <a:lnTo>
                  <a:pt x="114818" y="98810"/>
                </a:lnTo>
                <a:lnTo>
                  <a:pt x="115702" y="101976"/>
                </a:lnTo>
                <a:lnTo>
                  <a:pt x="133868" y="113025"/>
                </a:lnTo>
                <a:lnTo>
                  <a:pt x="141091" y="113025"/>
                </a:lnTo>
                <a:lnTo>
                  <a:pt x="142615" y="112775"/>
                </a:lnTo>
                <a:lnTo>
                  <a:pt x="144017" y="112644"/>
                </a:lnTo>
                <a:lnTo>
                  <a:pt x="152399" y="109859"/>
                </a:lnTo>
                <a:lnTo>
                  <a:pt x="152918" y="109478"/>
                </a:lnTo>
                <a:lnTo>
                  <a:pt x="153283" y="108716"/>
                </a:lnTo>
                <a:lnTo>
                  <a:pt x="153527" y="107822"/>
                </a:lnTo>
                <a:lnTo>
                  <a:pt x="153802" y="106929"/>
                </a:lnTo>
                <a:lnTo>
                  <a:pt x="153923" y="105668"/>
                </a:lnTo>
                <a:lnTo>
                  <a:pt x="153923" y="103001"/>
                </a:lnTo>
                <a:lnTo>
                  <a:pt x="153802" y="102107"/>
                </a:lnTo>
                <a:lnTo>
                  <a:pt x="153680" y="101477"/>
                </a:lnTo>
                <a:lnTo>
                  <a:pt x="153618" y="101214"/>
                </a:lnTo>
                <a:lnTo>
                  <a:pt x="136397" y="101214"/>
                </a:lnTo>
                <a:lnTo>
                  <a:pt x="133349" y="99821"/>
                </a:lnTo>
                <a:lnTo>
                  <a:pt x="131582" y="97154"/>
                </a:lnTo>
                <a:lnTo>
                  <a:pt x="129905" y="94487"/>
                </a:lnTo>
                <a:lnTo>
                  <a:pt x="129021" y="90546"/>
                </a:lnTo>
                <a:lnTo>
                  <a:pt x="129021" y="43184"/>
                </a:lnTo>
                <a:close/>
              </a:path>
              <a:path w="190500" h="113029">
                <a:moveTo>
                  <a:pt x="185409" y="31622"/>
                </a:moveTo>
                <a:lnTo>
                  <a:pt x="101224" y="31622"/>
                </a:lnTo>
                <a:lnTo>
                  <a:pt x="100705" y="31754"/>
                </a:lnTo>
                <a:lnTo>
                  <a:pt x="100340" y="32003"/>
                </a:lnTo>
                <a:lnTo>
                  <a:pt x="99943" y="32135"/>
                </a:lnTo>
                <a:lnTo>
                  <a:pt x="99578" y="32516"/>
                </a:lnTo>
                <a:lnTo>
                  <a:pt x="99303" y="33015"/>
                </a:lnTo>
                <a:lnTo>
                  <a:pt x="99059" y="33396"/>
                </a:lnTo>
                <a:lnTo>
                  <a:pt x="98938" y="34040"/>
                </a:lnTo>
                <a:lnTo>
                  <a:pt x="98663" y="34802"/>
                </a:lnTo>
                <a:lnTo>
                  <a:pt x="98541" y="35564"/>
                </a:lnTo>
                <a:lnTo>
                  <a:pt x="98419" y="36444"/>
                </a:lnTo>
                <a:lnTo>
                  <a:pt x="98419" y="39492"/>
                </a:lnTo>
                <a:lnTo>
                  <a:pt x="98816" y="40898"/>
                </a:lnTo>
                <a:lnTo>
                  <a:pt x="99303" y="41778"/>
                </a:lnTo>
                <a:lnTo>
                  <a:pt x="99943" y="42803"/>
                </a:lnTo>
                <a:lnTo>
                  <a:pt x="100705" y="43184"/>
                </a:lnTo>
                <a:lnTo>
                  <a:pt x="172852" y="43184"/>
                </a:lnTo>
                <a:lnTo>
                  <a:pt x="172852" y="109977"/>
                </a:lnTo>
                <a:lnTo>
                  <a:pt x="172973" y="110358"/>
                </a:lnTo>
                <a:lnTo>
                  <a:pt x="173217" y="110621"/>
                </a:lnTo>
                <a:lnTo>
                  <a:pt x="173492" y="111002"/>
                </a:lnTo>
                <a:lnTo>
                  <a:pt x="173857" y="111251"/>
                </a:lnTo>
                <a:lnTo>
                  <a:pt x="174497" y="111501"/>
                </a:lnTo>
                <a:lnTo>
                  <a:pt x="175016" y="111632"/>
                </a:lnTo>
                <a:lnTo>
                  <a:pt x="175900" y="111882"/>
                </a:lnTo>
                <a:lnTo>
                  <a:pt x="176783" y="112013"/>
                </a:lnTo>
                <a:lnTo>
                  <a:pt x="177789" y="112145"/>
                </a:lnTo>
                <a:lnTo>
                  <a:pt x="183398" y="112145"/>
                </a:lnTo>
                <a:lnTo>
                  <a:pt x="185409" y="111882"/>
                </a:lnTo>
                <a:lnTo>
                  <a:pt x="186171" y="111632"/>
                </a:lnTo>
                <a:lnTo>
                  <a:pt x="186811" y="111501"/>
                </a:lnTo>
                <a:lnTo>
                  <a:pt x="187330" y="111251"/>
                </a:lnTo>
                <a:lnTo>
                  <a:pt x="187817" y="111002"/>
                </a:lnTo>
                <a:lnTo>
                  <a:pt x="188092" y="110621"/>
                </a:lnTo>
                <a:lnTo>
                  <a:pt x="188335" y="110358"/>
                </a:lnTo>
                <a:lnTo>
                  <a:pt x="188457" y="109977"/>
                </a:lnTo>
                <a:lnTo>
                  <a:pt x="188457" y="34670"/>
                </a:lnTo>
                <a:lnTo>
                  <a:pt x="188092" y="33527"/>
                </a:lnTo>
                <a:lnTo>
                  <a:pt x="187451" y="32765"/>
                </a:lnTo>
                <a:lnTo>
                  <a:pt x="186689" y="32003"/>
                </a:lnTo>
                <a:lnTo>
                  <a:pt x="185409" y="31622"/>
                </a:lnTo>
                <a:close/>
              </a:path>
              <a:path w="190500" h="113029">
                <a:moveTo>
                  <a:pt x="152003" y="98810"/>
                </a:moveTo>
                <a:lnTo>
                  <a:pt x="151119" y="98810"/>
                </a:lnTo>
                <a:lnTo>
                  <a:pt x="150632" y="98928"/>
                </a:lnTo>
                <a:lnTo>
                  <a:pt x="149992" y="99191"/>
                </a:lnTo>
                <a:lnTo>
                  <a:pt x="149351" y="99440"/>
                </a:lnTo>
                <a:lnTo>
                  <a:pt x="148589" y="99690"/>
                </a:lnTo>
                <a:lnTo>
                  <a:pt x="147706" y="100071"/>
                </a:lnTo>
                <a:lnTo>
                  <a:pt x="146822" y="100334"/>
                </a:lnTo>
                <a:lnTo>
                  <a:pt x="144779" y="100833"/>
                </a:lnTo>
                <a:lnTo>
                  <a:pt x="143621" y="101096"/>
                </a:lnTo>
                <a:lnTo>
                  <a:pt x="142372" y="101214"/>
                </a:lnTo>
                <a:lnTo>
                  <a:pt x="153618" y="101214"/>
                </a:lnTo>
                <a:lnTo>
                  <a:pt x="153527" y="100833"/>
                </a:lnTo>
                <a:lnTo>
                  <a:pt x="153405" y="100202"/>
                </a:lnTo>
                <a:lnTo>
                  <a:pt x="153283" y="99821"/>
                </a:lnTo>
                <a:lnTo>
                  <a:pt x="153040" y="99440"/>
                </a:lnTo>
                <a:lnTo>
                  <a:pt x="152918" y="99191"/>
                </a:lnTo>
                <a:lnTo>
                  <a:pt x="152521" y="99059"/>
                </a:lnTo>
                <a:lnTo>
                  <a:pt x="152278" y="98928"/>
                </a:lnTo>
                <a:lnTo>
                  <a:pt x="152003" y="98810"/>
                </a:lnTo>
                <a:close/>
              </a:path>
              <a:path w="190500" h="113029">
                <a:moveTo>
                  <a:pt x="122803" y="10917"/>
                </a:moveTo>
                <a:lnTo>
                  <a:pt x="119633" y="10917"/>
                </a:lnTo>
                <a:lnTo>
                  <a:pt x="118353" y="11048"/>
                </a:lnTo>
                <a:lnTo>
                  <a:pt x="117469" y="11180"/>
                </a:lnTo>
                <a:lnTo>
                  <a:pt x="116464" y="11298"/>
                </a:lnTo>
                <a:lnTo>
                  <a:pt x="115580" y="11429"/>
                </a:lnTo>
                <a:lnTo>
                  <a:pt x="115061" y="11679"/>
                </a:lnTo>
                <a:lnTo>
                  <a:pt x="114421" y="11942"/>
                </a:lnTo>
                <a:lnTo>
                  <a:pt x="114056" y="12191"/>
                </a:lnTo>
                <a:lnTo>
                  <a:pt x="113781" y="12572"/>
                </a:lnTo>
                <a:lnTo>
                  <a:pt x="113537" y="12953"/>
                </a:lnTo>
                <a:lnTo>
                  <a:pt x="113416" y="13334"/>
                </a:lnTo>
                <a:lnTo>
                  <a:pt x="113416" y="31622"/>
                </a:lnTo>
                <a:lnTo>
                  <a:pt x="129021" y="31622"/>
                </a:lnTo>
                <a:lnTo>
                  <a:pt x="129021" y="13334"/>
                </a:lnTo>
                <a:lnTo>
                  <a:pt x="127375" y="11679"/>
                </a:lnTo>
                <a:lnTo>
                  <a:pt x="126857" y="11429"/>
                </a:lnTo>
                <a:lnTo>
                  <a:pt x="126095" y="11298"/>
                </a:lnTo>
                <a:lnTo>
                  <a:pt x="125089" y="11180"/>
                </a:lnTo>
                <a:lnTo>
                  <a:pt x="124084" y="11048"/>
                </a:lnTo>
                <a:lnTo>
                  <a:pt x="122803" y="10917"/>
                </a:lnTo>
                <a:close/>
              </a:path>
              <a:path w="190500" h="113029">
                <a:moveTo>
                  <a:pt x="184403" y="0"/>
                </a:moveTo>
                <a:lnTo>
                  <a:pt x="177027" y="0"/>
                </a:lnTo>
                <a:lnTo>
                  <a:pt x="174497" y="630"/>
                </a:lnTo>
                <a:lnTo>
                  <a:pt x="173095" y="1773"/>
                </a:lnTo>
                <a:lnTo>
                  <a:pt x="171693" y="3047"/>
                </a:lnTo>
                <a:lnTo>
                  <a:pt x="170931" y="5202"/>
                </a:lnTo>
                <a:lnTo>
                  <a:pt x="170931" y="11679"/>
                </a:lnTo>
                <a:lnTo>
                  <a:pt x="171693" y="13847"/>
                </a:lnTo>
                <a:lnTo>
                  <a:pt x="172973" y="14990"/>
                </a:lnTo>
                <a:lnTo>
                  <a:pt x="174376" y="16133"/>
                </a:lnTo>
                <a:lnTo>
                  <a:pt x="176905" y="16632"/>
                </a:lnTo>
                <a:lnTo>
                  <a:pt x="184282" y="16632"/>
                </a:lnTo>
                <a:lnTo>
                  <a:pt x="186811" y="16133"/>
                </a:lnTo>
                <a:lnTo>
                  <a:pt x="188092" y="14990"/>
                </a:lnTo>
                <a:lnTo>
                  <a:pt x="189494" y="13715"/>
                </a:lnTo>
                <a:lnTo>
                  <a:pt x="190256" y="11561"/>
                </a:lnTo>
                <a:lnTo>
                  <a:pt x="190256" y="5084"/>
                </a:lnTo>
                <a:lnTo>
                  <a:pt x="189494" y="2916"/>
                </a:lnTo>
                <a:lnTo>
                  <a:pt x="188213" y="1773"/>
                </a:lnTo>
                <a:lnTo>
                  <a:pt x="186811" y="630"/>
                </a:lnTo>
                <a:lnTo>
                  <a:pt x="18440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6245" y="4669785"/>
            <a:ext cx="114300" cy="118745"/>
          </a:xfrm>
          <a:custGeom>
            <a:avLst/>
            <a:gdLst/>
            <a:ahLst/>
            <a:cxnLst/>
            <a:rect l="l" t="t" r="r" b="b"/>
            <a:pathLst>
              <a:path w="114300" h="118745">
                <a:moveTo>
                  <a:pt x="65773" y="46744"/>
                </a:moveTo>
                <a:lnTo>
                  <a:pt x="38374" y="46744"/>
                </a:lnTo>
                <a:lnTo>
                  <a:pt x="41422" y="47125"/>
                </a:lnTo>
                <a:lnTo>
                  <a:pt x="46238" y="48649"/>
                </a:lnTo>
                <a:lnTo>
                  <a:pt x="48280" y="49792"/>
                </a:lnTo>
                <a:lnTo>
                  <a:pt x="51328" y="52840"/>
                </a:lnTo>
                <a:lnTo>
                  <a:pt x="52456" y="54614"/>
                </a:lnTo>
                <a:lnTo>
                  <a:pt x="53096" y="56900"/>
                </a:lnTo>
                <a:lnTo>
                  <a:pt x="53858" y="59186"/>
                </a:lnTo>
                <a:lnTo>
                  <a:pt x="54254" y="61721"/>
                </a:lnTo>
                <a:lnTo>
                  <a:pt x="54254" y="70484"/>
                </a:lnTo>
                <a:lnTo>
                  <a:pt x="35966" y="70484"/>
                </a:lnTo>
                <a:lnTo>
                  <a:pt x="29992" y="70997"/>
                </a:lnTo>
                <a:lnTo>
                  <a:pt x="0" y="91439"/>
                </a:lnTo>
                <a:lnTo>
                  <a:pt x="0" y="99322"/>
                </a:lnTo>
                <a:lnTo>
                  <a:pt x="24902" y="118753"/>
                </a:lnTo>
                <a:lnTo>
                  <a:pt x="34564" y="118753"/>
                </a:lnTo>
                <a:lnTo>
                  <a:pt x="39380" y="117728"/>
                </a:lnTo>
                <a:lnTo>
                  <a:pt x="43830" y="115705"/>
                </a:lnTo>
                <a:lnTo>
                  <a:pt x="48402" y="113800"/>
                </a:lnTo>
                <a:lnTo>
                  <a:pt x="52577" y="111002"/>
                </a:lnTo>
                <a:lnTo>
                  <a:pt x="55997" y="107822"/>
                </a:lnTo>
                <a:lnTo>
                  <a:pt x="26822" y="107822"/>
                </a:lnTo>
                <a:lnTo>
                  <a:pt x="23012" y="106679"/>
                </a:lnTo>
                <a:lnTo>
                  <a:pt x="20208" y="104393"/>
                </a:lnTo>
                <a:lnTo>
                  <a:pt x="17404" y="101989"/>
                </a:lnTo>
                <a:lnTo>
                  <a:pt x="16001" y="98941"/>
                </a:lnTo>
                <a:lnTo>
                  <a:pt x="16001" y="92714"/>
                </a:lnTo>
                <a:lnTo>
                  <a:pt x="36575" y="80522"/>
                </a:lnTo>
                <a:lnTo>
                  <a:pt x="69616" y="80522"/>
                </a:lnTo>
                <a:lnTo>
                  <a:pt x="69599" y="59186"/>
                </a:lnTo>
                <a:lnTo>
                  <a:pt x="69098" y="55244"/>
                </a:lnTo>
                <a:lnTo>
                  <a:pt x="67817" y="51697"/>
                </a:lnTo>
                <a:lnTo>
                  <a:pt x="66690" y="48137"/>
                </a:lnTo>
                <a:lnTo>
                  <a:pt x="65773" y="46744"/>
                </a:lnTo>
                <a:close/>
              </a:path>
              <a:path w="114300" h="118745">
                <a:moveTo>
                  <a:pt x="69616" y="107573"/>
                </a:moveTo>
                <a:lnTo>
                  <a:pt x="56266" y="107573"/>
                </a:lnTo>
                <a:lnTo>
                  <a:pt x="56266" y="115705"/>
                </a:lnTo>
                <a:lnTo>
                  <a:pt x="59070" y="117347"/>
                </a:lnTo>
                <a:lnTo>
                  <a:pt x="59954" y="117479"/>
                </a:lnTo>
                <a:lnTo>
                  <a:pt x="61356" y="117610"/>
                </a:lnTo>
                <a:lnTo>
                  <a:pt x="64648" y="117610"/>
                </a:lnTo>
                <a:lnTo>
                  <a:pt x="65928" y="117479"/>
                </a:lnTo>
                <a:lnTo>
                  <a:pt x="66812" y="117347"/>
                </a:lnTo>
                <a:lnTo>
                  <a:pt x="67696" y="117229"/>
                </a:lnTo>
                <a:lnTo>
                  <a:pt x="68336" y="116966"/>
                </a:lnTo>
                <a:lnTo>
                  <a:pt x="68854" y="116585"/>
                </a:lnTo>
                <a:lnTo>
                  <a:pt x="69341" y="116204"/>
                </a:lnTo>
                <a:lnTo>
                  <a:pt x="69616" y="115705"/>
                </a:lnTo>
                <a:lnTo>
                  <a:pt x="69616" y="107573"/>
                </a:lnTo>
                <a:close/>
              </a:path>
              <a:path w="114300" h="118745">
                <a:moveTo>
                  <a:pt x="69616" y="80522"/>
                </a:moveTo>
                <a:lnTo>
                  <a:pt x="54254" y="80522"/>
                </a:lnTo>
                <a:lnTo>
                  <a:pt x="54254" y="96524"/>
                </a:lnTo>
                <a:lnTo>
                  <a:pt x="50291" y="100334"/>
                </a:lnTo>
                <a:lnTo>
                  <a:pt x="46756" y="103250"/>
                </a:lnTo>
                <a:lnTo>
                  <a:pt x="43190" y="105037"/>
                </a:lnTo>
                <a:lnTo>
                  <a:pt x="39776" y="106942"/>
                </a:lnTo>
                <a:lnTo>
                  <a:pt x="35966" y="107822"/>
                </a:lnTo>
                <a:lnTo>
                  <a:pt x="55997" y="107822"/>
                </a:lnTo>
                <a:lnTo>
                  <a:pt x="56266" y="107573"/>
                </a:lnTo>
                <a:lnTo>
                  <a:pt x="69616" y="107573"/>
                </a:lnTo>
                <a:lnTo>
                  <a:pt x="69616" y="80522"/>
                </a:lnTo>
                <a:close/>
              </a:path>
              <a:path w="114300" h="118745">
                <a:moveTo>
                  <a:pt x="42306" y="35564"/>
                </a:moveTo>
                <a:lnTo>
                  <a:pt x="32918" y="35564"/>
                </a:lnTo>
                <a:lnTo>
                  <a:pt x="29717" y="35813"/>
                </a:lnTo>
                <a:lnTo>
                  <a:pt x="10546" y="41029"/>
                </a:lnTo>
                <a:lnTo>
                  <a:pt x="8381" y="42041"/>
                </a:lnTo>
                <a:lnTo>
                  <a:pt x="4206" y="47887"/>
                </a:lnTo>
                <a:lnTo>
                  <a:pt x="4206" y="50804"/>
                </a:lnTo>
                <a:lnTo>
                  <a:pt x="4328" y="51566"/>
                </a:lnTo>
                <a:lnTo>
                  <a:pt x="4450" y="52196"/>
                </a:lnTo>
                <a:lnTo>
                  <a:pt x="4724" y="52840"/>
                </a:lnTo>
                <a:lnTo>
                  <a:pt x="4968" y="53221"/>
                </a:lnTo>
                <a:lnTo>
                  <a:pt x="5212" y="53720"/>
                </a:lnTo>
                <a:lnTo>
                  <a:pt x="5608" y="54101"/>
                </a:lnTo>
                <a:lnTo>
                  <a:pt x="5974" y="54233"/>
                </a:lnTo>
                <a:lnTo>
                  <a:pt x="6370" y="54482"/>
                </a:lnTo>
                <a:lnTo>
                  <a:pt x="6736" y="54614"/>
                </a:lnTo>
                <a:lnTo>
                  <a:pt x="8016" y="54614"/>
                </a:lnTo>
                <a:lnTo>
                  <a:pt x="9143" y="54233"/>
                </a:lnTo>
                <a:lnTo>
                  <a:pt x="10667" y="53339"/>
                </a:lnTo>
                <a:lnTo>
                  <a:pt x="12344" y="52577"/>
                </a:lnTo>
                <a:lnTo>
                  <a:pt x="30998" y="46744"/>
                </a:lnTo>
                <a:lnTo>
                  <a:pt x="65773" y="46744"/>
                </a:lnTo>
                <a:lnTo>
                  <a:pt x="64769" y="45220"/>
                </a:lnTo>
                <a:lnTo>
                  <a:pt x="47518" y="36194"/>
                </a:lnTo>
                <a:lnTo>
                  <a:pt x="42306" y="35564"/>
                </a:lnTo>
                <a:close/>
              </a:path>
              <a:path w="114300" h="118745">
                <a:moveTo>
                  <a:pt x="109362" y="0"/>
                </a:moveTo>
                <a:lnTo>
                  <a:pt x="103784" y="0"/>
                </a:lnTo>
                <a:lnTo>
                  <a:pt x="100858" y="380"/>
                </a:lnTo>
                <a:lnTo>
                  <a:pt x="100340" y="643"/>
                </a:lnTo>
                <a:lnTo>
                  <a:pt x="99700" y="893"/>
                </a:lnTo>
                <a:lnTo>
                  <a:pt x="99334" y="1142"/>
                </a:lnTo>
                <a:lnTo>
                  <a:pt x="99059" y="1523"/>
                </a:lnTo>
                <a:lnTo>
                  <a:pt x="98816" y="1786"/>
                </a:lnTo>
                <a:lnTo>
                  <a:pt x="98694" y="2167"/>
                </a:lnTo>
                <a:lnTo>
                  <a:pt x="98694" y="115442"/>
                </a:lnTo>
                <a:lnTo>
                  <a:pt x="98816" y="115823"/>
                </a:lnTo>
                <a:lnTo>
                  <a:pt x="99059" y="116086"/>
                </a:lnTo>
                <a:lnTo>
                  <a:pt x="99334" y="116467"/>
                </a:lnTo>
                <a:lnTo>
                  <a:pt x="99700" y="116717"/>
                </a:lnTo>
                <a:lnTo>
                  <a:pt x="100340" y="116966"/>
                </a:lnTo>
                <a:lnTo>
                  <a:pt x="100858" y="117098"/>
                </a:lnTo>
                <a:lnTo>
                  <a:pt x="101742" y="117347"/>
                </a:lnTo>
                <a:lnTo>
                  <a:pt x="103784" y="117610"/>
                </a:lnTo>
                <a:lnTo>
                  <a:pt x="109362" y="117610"/>
                </a:lnTo>
                <a:lnTo>
                  <a:pt x="111404" y="117347"/>
                </a:lnTo>
                <a:lnTo>
                  <a:pt x="112166" y="117098"/>
                </a:lnTo>
                <a:lnTo>
                  <a:pt x="112654" y="116966"/>
                </a:lnTo>
                <a:lnTo>
                  <a:pt x="113294" y="116717"/>
                </a:lnTo>
                <a:lnTo>
                  <a:pt x="113690" y="116467"/>
                </a:lnTo>
                <a:lnTo>
                  <a:pt x="113934" y="116086"/>
                </a:lnTo>
                <a:lnTo>
                  <a:pt x="114178" y="115823"/>
                </a:lnTo>
                <a:lnTo>
                  <a:pt x="114299" y="115442"/>
                </a:lnTo>
                <a:lnTo>
                  <a:pt x="114299" y="2167"/>
                </a:lnTo>
                <a:lnTo>
                  <a:pt x="114178" y="1786"/>
                </a:lnTo>
                <a:lnTo>
                  <a:pt x="113934" y="1523"/>
                </a:lnTo>
                <a:lnTo>
                  <a:pt x="113690" y="1142"/>
                </a:lnTo>
                <a:lnTo>
                  <a:pt x="113294" y="893"/>
                </a:lnTo>
                <a:lnTo>
                  <a:pt x="112654" y="643"/>
                </a:lnTo>
                <a:lnTo>
                  <a:pt x="112166" y="380"/>
                </a:lnTo>
                <a:lnTo>
                  <a:pt x="111404" y="262"/>
                </a:lnTo>
                <a:lnTo>
                  <a:pt x="109362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2704" y="4901183"/>
            <a:ext cx="2145791" cy="2682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6001" y="4944998"/>
            <a:ext cx="1582180" cy="1484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2704" y="5178552"/>
            <a:ext cx="1292352" cy="266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1716" y="5237927"/>
            <a:ext cx="959357" cy="1022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5451" y="3787652"/>
            <a:ext cx="2598420" cy="1808480"/>
          </a:xfrm>
          <a:custGeom>
            <a:avLst/>
            <a:gdLst/>
            <a:ahLst/>
            <a:cxnLst/>
            <a:rect l="l" t="t" r="r" b="b"/>
            <a:pathLst>
              <a:path w="2598420" h="1808479">
                <a:moveTo>
                  <a:pt x="2560960" y="0"/>
                </a:moveTo>
                <a:lnTo>
                  <a:pt x="37216" y="0"/>
                </a:lnTo>
                <a:lnTo>
                  <a:pt x="31607" y="1142"/>
                </a:lnTo>
                <a:lnTo>
                  <a:pt x="21214" y="5452"/>
                </a:lnTo>
                <a:lnTo>
                  <a:pt x="16489" y="8500"/>
                </a:lnTo>
                <a:lnTo>
                  <a:pt x="12557" y="12572"/>
                </a:lnTo>
                <a:lnTo>
                  <a:pt x="8503" y="16501"/>
                </a:lnTo>
                <a:lnTo>
                  <a:pt x="5455" y="21204"/>
                </a:lnTo>
                <a:lnTo>
                  <a:pt x="1127" y="31622"/>
                </a:lnTo>
                <a:lnTo>
                  <a:pt x="0" y="37075"/>
                </a:lnTo>
                <a:lnTo>
                  <a:pt x="0" y="1771089"/>
                </a:lnTo>
                <a:lnTo>
                  <a:pt x="1127" y="1776542"/>
                </a:lnTo>
                <a:lnTo>
                  <a:pt x="5455" y="1787033"/>
                </a:lnTo>
                <a:lnTo>
                  <a:pt x="8503" y="1791675"/>
                </a:lnTo>
                <a:lnTo>
                  <a:pt x="12557" y="1795689"/>
                </a:lnTo>
                <a:lnTo>
                  <a:pt x="16489" y="1799700"/>
                </a:lnTo>
                <a:lnTo>
                  <a:pt x="21214" y="1802797"/>
                </a:lnTo>
                <a:lnTo>
                  <a:pt x="31607" y="1807140"/>
                </a:lnTo>
                <a:lnTo>
                  <a:pt x="37216" y="1808238"/>
                </a:lnTo>
                <a:lnTo>
                  <a:pt x="2560960" y="1808238"/>
                </a:lnTo>
                <a:lnTo>
                  <a:pt x="2585587" y="1795689"/>
                </a:lnTo>
                <a:lnTo>
                  <a:pt x="2589641" y="1791675"/>
                </a:lnTo>
                <a:lnTo>
                  <a:pt x="2592689" y="1787033"/>
                </a:lnTo>
                <a:lnTo>
                  <a:pt x="2597017" y="1776542"/>
                </a:lnTo>
                <a:lnTo>
                  <a:pt x="2598145" y="1771089"/>
                </a:lnTo>
                <a:lnTo>
                  <a:pt x="2598145" y="37075"/>
                </a:lnTo>
                <a:lnTo>
                  <a:pt x="2597017" y="31622"/>
                </a:lnTo>
                <a:lnTo>
                  <a:pt x="2592689" y="21204"/>
                </a:lnTo>
                <a:lnTo>
                  <a:pt x="2589641" y="16501"/>
                </a:lnTo>
                <a:lnTo>
                  <a:pt x="2585587" y="12572"/>
                </a:lnTo>
                <a:lnTo>
                  <a:pt x="2581655" y="8500"/>
                </a:lnTo>
                <a:lnTo>
                  <a:pt x="2576962" y="5452"/>
                </a:lnTo>
                <a:lnTo>
                  <a:pt x="2566415" y="1142"/>
                </a:lnTo>
                <a:lnTo>
                  <a:pt x="256096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1811" y="3945635"/>
            <a:ext cx="2689860" cy="387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3666" y="4002654"/>
            <a:ext cx="1065397" cy="1492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82574" y="4013072"/>
            <a:ext cx="835792" cy="1388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91811" y="4349495"/>
            <a:ext cx="2555747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8057" y="4393179"/>
            <a:ext cx="525758" cy="119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52709" y="4399407"/>
            <a:ext cx="375940" cy="1132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00643" y="4393310"/>
            <a:ext cx="788426" cy="1483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91811" y="4625339"/>
            <a:ext cx="2697480" cy="2682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06289" y="4669785"/>
            <a:ext cx="459120" cy="118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30942" y="4670047"/>
            <a:ext cx="274320" cy="118745"/>
          </a:xfrm>
          <a:custGeom>
            <a:avLst/>
            <a:gdLst/>
            <a:ahLst/>
            <a:cxnLst/>
            <a:rect l="l" t="t" r="r" b="b"/>
            <a:pathLst>
              <a:path w="274320" h="118745">
                <a:moveTo>
                  <a:pt x="66260" y="46481"/>
                </a:moveTo>
                <a:lnTo>
                  <a:pt x="38587" y="46481"/>
                </a:lnTo>
                <a:lnTo>
                  <a:pt x="41635" y="46862"/>
                </a:lnTo>
                <a:lnTo>
                  <a:pt x="44195" y="47624"/>
                </a:lnTo>
                <a:lnTo>
                  <a:pt x="54589" y="61459"/>
                </a:lnTo>
                <a:lnTo>
                  <a:pt x="54589" y="70222"/>
                </a:lnTo>
                <a:lnTo>
                  <a:pt x="36179" y="70222"/>
                </a:lnTo>
                <a:lnTo>
                  <a:pt x="30205" y="70734"/>
                </a:lnTo>
                <a:lnTo>
                  <a:pt x="2895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609" y="102226"/>
                </a:lnTo>
                <a:lnTo>
                  <a:pt x="2133" y="105155"/>
                </a:lnTo>
                <a:lnTo>
                  <a:pt x="3535" y="107941"/>
                </a:lnTo>
                <a:lnTo>
                  <a:pt x="25145" y="118490"/>
                </a:lnTo>
                <a:lnTo>
                  <a:pt x="34777" y="118490"/>
                </a:lnTo>
                <a:lnTo>
                  <a:pt x="39623" y="117466"/>
                </a:lnTo>
                <a:lnTo>
                  <a:pt x="44195" y="115442"/>
                </a:lnTo>
                <a:lnTo>
                  <a:pt x="48767" y="113537"/>
                </a:lnTo>
                <a:lnTo>
                  <a:pt x="52943" y="110739"/>
                </a:lnTo>
                <a:lnTo>
                  <a:pt x="56363" y="107560"/>
                </a:lnTo>
                <a:lnTo>
                  <a:pt x="27035" y="107560"/>
                </a:lnTo>
                <a:lnTo>
                  <a:pt x="23103" y="106417"/>
                </a:lnTo>
                <a:lnTo>
                  <a:pt x="17373" y="101726"/>
                </a:lnTo>
                <a:lnTo>
                  <a:pt x="16001" y="98678"/>
                </a:lnTo>
                <a:lnTo>
                  <a:pt x="16001" y="92451"/>
                </a:lnTo>
                <a:lnTo>
                  <a:pt x="16489" y="90415"/>
                </a:lnTo>
                <a:lnTo>
                  <a:pt x="17525" y="88641"/>
                </a:lnTo>
                <a:lnTo>
                  <a:pt x="18531" y="86867"/>
                </a:lnTo>
                <a:lnTo>
                  <a:pt x="36941" y="80259"/>
                </a:lnTo>
                <a:lnTo>
                  <a:pt x="70225" y="80259"/>
                </a:lnTo>
                <a:lnTo>
                  <a:pt x="70205" y="58923"/>
                </a:lnTo>
                <a:lnTo>
                  <a:pt x="69585" y="54982"/>
                </a:lnTo>
                <a:lnTo>
                  <a:pt x="68427" y="51434"/>
                </a:lnTo>
                <a:lnTo>
                  <a:pt x="67177" y="47874"/>
                </a:lnTo>
                <a:lnTo>
                  <a:pt x="66260" y="46481"/>
                </a:lnTo>
                <a:close/>
              </a:path>
              <a:path w="274320" h="118745">
                <a:moveTo>
                  <a:pt x="70225" y="107310"/>
                </a:moveTo>
                <a:lnTo>
                  <a:pt x="56631" y="107310"/>
                </a:lnTo>
                <a:lnTo>
                  <a:pt x="56631" y="115442"/>
                </a:lnTo>
                <a:lnTo>
                  <a:pt x="56875" y="115942"/>
                </a:lnTo>
                <a:lnTo>
                  <a:pt x="57393" y="116323"/>
                </a:lnTo>
                <a:lnTo>
                  <a:pt x="57759" y="116704"/>
                </a:lnTo>
                <a:lnTo>
                  <a:pt x="58521" y="116966"/>
                </a:lnTo>
                <a:lnTo>
                  <a:pt x="59557" y="117085"/>
                </a:lnTo>
                <a:lnTo>
                  <a:pt x="60441" y="117216"/>
                </a:lnTo>
                <a:lnTo>
                  <a:pt x="61843" y="117347"/>
                </a:lnTo>
                <a:lnTo>
                  <a:pt x="65135" y="117347"/>
                </a:lnTo>
                <a:lnTo>
                  <a:pt x="66415" y="117216"/>
                </a:lnTo>
                <a:lnTo>
                  <a:pt x="67299" y="117085"/>
                </a:lnTo>
                <a:lnTo>
                  <a:pt x="68183" y="116966"/>
                </a:lnTo>
                <a:lnTo>
                  <a:pt x="68945" y="116704"/>
                </a:lnTo>
                <a:lnTo>
                  <a:pt x="69463" y="116323"/>
                </a:lnTo>
                <a:lnTo>
                  <a:pt x="69951" y="115942"/>
                </a:lnTo>
                <a:lnTo>
                  <a:pt x="70225" y="115442"/>
                </a:lnTo>
                <a:lnTo>
                  <a:pt x="70225" y="107310"/>
                </a:lnTo>
                <a:close/>
              </a:path>
              <a:path w="274320" h="118745">
                <a:moveTo>
                  <a:pt x="70225" y="80259"/>
                </a:moveTo>
                <a:lnTo>
                  <a:pt x="54589" y="80259"/>
                </a:lnTo>
                <a:lnTo>
                  <a:pt x="54589" y="96261"/>
                </a:lnTo>
                <a:lnTo>
                  <a:pt x="50779" y="100071"/>
                </a:lnTo>
                <a:lnTo>
                  <a:pt x="47091" y="102988"/>
                </a:lnTo>
                <a:lnTo>
                  <a:pt x="43555" y="104774"/>
                </a:lnTo>
                <a:lnTo>
                  <a:pt x="39989" y="106679"/>
                </a:lnTo>
                <a:lnTo>
                  <a:pt x="36179" y="107560"/>
                </a:lnTo>
                <a:lnTo>
                  <a:pt x="56363" y="107560"/>
                </a:lnTo>
                <a:lnTo>
                  <a:pt x="56631" y="107310"/>
                </a:lnTo>
                <a:lnTo>
                  <a:pt x="70225" y="107310"/>
                </a:lnTo>
                <a:lnTo>
                  <a:pt x="70225" y="80259"/>
                </a:lnTo>
                <a:close/>
              </a:path>
              <a:path w="274320" h="118745">
                <a:moveTo>
                  <a:pt x="42671" y="35301"/>
                </a:moveTo>
                <a:lnTo>
                  <a:pt x="33131" y="35301"/>
                </a:lnTo>
                <a:lnTo>
                  <a:pt x="29961" y="35551"/>
                </a:lnTo>
                <a:lnTo>
                  <a:pt x="23469" y="36575"/>
                </a:lnTo>
                <a:lnTo>
                  <a:pt x="20421" y="37337"/>
                </a:lnTo>
                <a:lnTo>
                  <a:pt x="17769" y="38099"/>
                </a:lnTo>
                <a:lnTo>
                  <a:pt x="14965" y="38861"/>
                </a:lnTo>
                <a:lnTo>
                  <a:pt x="12557" y="39742"/>
                </a:lnTo>
                <a:lnTo>
                  <a:pt x="10515" y="40766"/>
                </a:lnTo>
                <a:lnTo>
                  <a:pt x="8381" y="41778"/>
                </a:lnTo>
                <a:lnTo>
                  <a:pt x="4175" y="47624"/>
                </a:lnTo>
                <a:lnTo>
                  <a:pt x="4175" y="50541"/>
                </a:lnTo>
                <a:lnTo>
                  <a:pt x="4297" y="51303"/>
                </a:lnTo>
                <a:lnTo>
                  <a:pt x="4419" y="51934"/>
                </a:lnTo>
                <a:lnTo>
                  <a:pt x="4693" y="52577"/>
                </a:lnTo>
                <a:lnTo>
                  <a:pt x="4937" y="52958"/>
                </a:lnTo>
                <a:lnTo>
                  <a:pt x="5181" y="53458"/>
                </a:lnTo>
                <a:lnTo>
                  <a:pt x="5577" y="53839"/>
                </a:lnTo>
                <a:lnTo>
                  <a:pt x="5943" y="53970"/>
                </a:lnTo>
                <a:lnTo>
                  <a:pt x="6339" y="54220"/>
                </a:lnTo>
                <a:lnTo>
                  <a:pt x="6705" y="54351"/>
                </a:lnTo>
                <a:lnTo>
                  <a:pt x="7985" y="54351"/>
                </a:lnTo>
                <a:lnTo>
                  <a:pt x="9265" y="53970"/>
                </a:lnTo>
                <a:lnTo>
                  <a:pt x="10789" y="53077"/>
                </a:lnTo>
                <a:lnTo>
                  <a:pt x="12313" y="52315"/>
                </a:lnTo>
                <a:lnTo>
                  <a:pt x="14203" y="51434"/>
                </a:lnTo>
                <a:lnTo>
                  <a:pt x="16489" y="50410"/>
                </a:lnTo>
                <a:lnTo>
                  <a:pt x="18897" y="49529"/>
                </a:lnTo>
                <a:lnTo>
                  <a:pt x="21579" y="48505"/>
                </a:lnTo>
                <a:lnTo>
                  <a:pt x="27675" y="46981"/>
                </a:lnTo>
                <a:lnTo>
                  <a:pt x="31089" y="46481"/>
                </a:lnTo>
                <a:lnTo>
                  <a:pt x="66260" y="46481"/>
                </a:lnTo>
                <a:lnTo>
                  <a:pt x="65257" y="44957"/>
                </a:lnTo>
                <a:lnTo>
                  <a:pt x="47853" y="35932"/>
                </a:lnTo>
                <a:lnTo>
                  <a:pt x="42671" y="35301"/>
                </a:lnTo>
                <a:close/>
              </a:path>
              <a:path w="274320" h="118745">
                <a:moveTo>
                  <a:pt x="108447" y="36444"/>
                </a:moveTo>
                <a:lnTo>
                  <a:pt x="103235" y="36444"/>
                </a:lnTo>
                <a:lnTo>
                  <a:pt x="102351" y="36575"/>
                </a:lnTo>
                <a:lnTo>
                  <a:pt x="101467" y="36694"/>
                </a:lnTo>
                <a:lnTo>
                  <a:pt x="100705" y="36825"/>
                </a:lnTo>
                <a:lnTo>
                  <a:pt x="100187" y="37075"/>
                </a:lnTo>
                <a:lnTo>
                  <a:pt x="99547" y="37337"/>
                </a:lnTo>
                <a:lnTo>
                  <a:pt x="99181" y="37587"/>
                </a:lnTo>
                <a:lnTo>
                  <a:pt x="99059" y="37968"/>
                </a:lnTo>
                <a:lnTo>
                  <a:pt x="98785" y="38218"/>
                </a:lnTo>
                <a:lnTo>
                  <a:pt x="98663" y="38599"/>
                </a:lnTo>
                <a:lnTo>
                  <a:pt x="98663" y="115180"/>
                </a:lnTo>
                <a:lnTo>
                  <a:pt x="98785" y="115561"/>
                </a:lnTo>
                <a:lnTo>
                  <a:pt x="99059" y="115823"/>
                </a:lnTo>
                <a:lnTo>
                  <a:pt x="99303" y="116204"/>
                </a:lnTo>
                <a:lnTo>
                  <a:pt x="99669" y="116454"/>
                </a:lnTo>
                <a:lnTo>
                  <a:pt x="100309" y="116704"/>
                </a:lnTo>
                <a:lnTo>
                  <a:pt x="100949" y="116835"/>
                </a:lnTo>
                <a:lnTo>
                  <a:pt x="101711" y="117085"/>
                </a:lnTo>
                <a:lnTo>
                  <a:pt x="103753" y="117347"/>
                </a:lnTo>
                <a:lnTo>
                  <a:pt x="109453" y="117347"/>
                </a:lnTo>
                <a:lnTo>
                  <a:pt x="110337" y="117216"/>
                </a:lnTo>
                <a:lnTo>
                  <a:pt x="111373" y="117085"/>
                </a:lnTo>
                <a:lnTo>
                  <a:pt x="112257" y="116835"/>
                </a:lnTo>
                <a:lnTo>
                  <a:pt x="112775" y="116704"/>
                </a:lnTo>
                <a:lnTo>
                  <a:pt x="113385" y="116454"/>
                </a:lnTo>
                <a:lnTo>
                  <a:pt x="113781" y="116204"/>
                </a:lnTo>
                <a:lnTo>
                  <a:pt x="114025" y="115823"/>
                </a:lnTo>
                <a:lnTo>
                  <a:pt x="114299" y="115561"/>
                </a:lnTo>
                <a:lnTo>
                  <a:pt x="114421" y="115180"/>
                </a:lnTo>
                <a:lnTo>
                  <a:pt x="114421" y="61840"/>
                </a:lnTo>
                <a:lnTo>
                  <a:pt x="118719" y="57018"/>
                </a:lnTo>
                <a:lnTo>
                  <a:pt x="122803" y="53458"/>
                </a:lnTo>
                <a:lnTo>
                  <a:pt x="126735" y="51053"/>
                </a:lnTo>
                <a:lnTo>
                  <a:pt x="129877" y="49017"/>
                </a:lnTo>
                <a:lnTo>
                  <a:pt x="112897" y="49017"/>
                </a:lnTo>
                <a:lnTo>
                  <a:pt x="112897" y="38599"/>
                </a:lnTo>
                <a:lnTo>
                  <a:pt x="112775" y="38218"/>
                </a:lnTo>
                <a:lnTo>
                  <a:pt x="112501" y="37968"/>
                </a:lnTo>
                <a:lnTo>
                  <a:pt x="112379" y="37587"/>
                </a:lnTo>
                <a:lnTo>
                  <a:pt x="112013" y="37337"/>
                </a:lnTo>
                <a:lnTo>
                  <a:pt x="111495" y="37075"/>
                </a:lnTo>
                <a:lnTo>
                  <a:pt x="110977" y="36825"/>
                </a:lnTo>
                <a:lnTo>
                  <a:pt x="110215" y="36694"/>
                </a:lnTo>
                <a:lnTo>
                  <a:pt x="109331" y="36575"/>
                </a:lnTo>
                <a:lnTo>
                  <a:pt x="108447" y="36444"/>
                </a:lnTo>
                <a:close/>
              </a:path>
              <a:path w="274320" h="118745">
                <a:moveTo>
                  <a:pt x="167790" y="47243"/>
                </a:moveTo>
                <a:lnTo>
                  <a:pt x="141579" y="47243"/>
                </a:lnTo>
                <a:lnTo>
                  <a:pt x="144261" y="47743"/>
                </a:lnTo>
                <a:lnTo>
                  <a:pt x="148833" y="49779"/>
                </a:lnTo>
                <a:lnTo>
                  <a:pt x="156697" y="66162"/>
                </a:lnTo>
                <a:lnTo>
                  <a:pt x="156697" y="115180"/>
                </a:lnTo>
                <a:lnTo>
                  <a:pt x="156819" y="115561"/>
                </a:lnTo>
                <a:lnTo>
                  <a:pt x="157093" y="115823"/>
                </a:lnTo>
                <a:lnTo>
                  <a:pt x="157337" y="116204"/>
                </a:lnTo>
                <a:lnTo>
                  <a:pt x="157733" y="116454"/>
                </a:lnTo>
                <a:lnTo>
                  <a:pt x="158343" y="116704"/>
                </a:lnTo>
                <a:lnTo>
                  <a:pt x="158861" y="116835"/>
                </a:lnTo>
                <a:lnTo>
                  <a:pt x="159623" y="117085"/>
                </a:lnTo>
                <a:lnTo>
                  <a:pt x="161665" y="117347"/>
                </a:lnTo>
                <a:lnTo>
                  <a:pt x="167365" y="117347"/>
                </a:lnTo>
                <a:lnTo>
                  <a:pt x="169407" y="117085"/>
                </a:lnTo>
                <a:lnTo>
                  <a:pt x="170169" y="116835"/>
                </a:lnTo>
                <a:lnTo>
                  <a:pt x="170809" y="116704"/>
                </a:lnTo>
                <a:lnTo>
                  <a:pt x="171297" y="116454"/>
                </a:lnTo>
                <a:lnTo>
                  <a:pt x="171693" y="116204"/>
                </a:lnTo>
                <a:lnTo>
                  <a:pt x="171937" y="115823"/>
                </a:lnTo>
                <a:lnTo>
                  <a:pt x="172211" y="115561"/>
                </a:lnTo>
                <a:lnTo>
                  <a:pt x="172333" y="115180"/>
                </a:lnTo>
                <a:lnTo>
                  <a:pt x="172333" y="63245"/>
                </a:lnTo>
                <a:lnTo>
                  <a:pt x="171815" y="58542"/>
                </a:lnTo>
                <a:lnTo>
                  <a:pt x="170809" y="54732"/>
                </a:lnTo>
                <a:lnTo>
                  <a:pt x="169773" y="50922"/>
                </a:lnTo>
                <a:lnTo>
                  <a:pt x="168005" y="47493"/>
                </a:lnTo>
                <a:lnTo>
                  <a:pt x="167790" y="47243"/>
                </a:lnTo>
                <a:close/>
              </a:path>
              <a:path w="274320" h="118745">
                <a:moveTo>
                  <a:pt x="147431" y="35301"/>
                </a:moveTo>
                <a:lnTo>
                  <a:pt x="136885" y="35301"/>
                </a:lnTo>
                <a:lnTo>
                  <a:pt x="132069" y="36313"/>
                </a:lnTo>
                <a:lnTo>
                  <a:pt x="127253" y="38599"/>
                </a:lnTo>
                <a:lnTo>
                  <a:pt x="122529" y="40766"/>
                </a:lnTo>
                <a:lnTo>
                  <a:pt x="117713" y="44314"/>
                </a:lnTo>
                <a:lnTo>
                  <a:pt x="112897" y="49017"/>
                </a:lnTo>
                <a:lnTo>
                  <a:pt x="129877" y="49017"/>
                </a:lnTo>
                <a:lnTo>
                  <a:pt x="130667" y="48505"/>
                </a:lnTo>
                <a:lnTo>
                  <a:pt x="134599" y="47243"/>
                </a:lnTo>
                <a:lnTo>
                  <a:pt x="167790" y="47243"/>
                </a:lnTo>
                <a:lnTo>
                  <a:pt x="165597" y="44695"/>
                </a:lnTo>
                <a:lnTo>
                  <a:pt x="163189" y="41778"/>
                </a:lnTo>
                <a:lnTo>
                  <a:pt x="160019" y="39492"/>
                </a:lnTo>
                <a:lnTo>
                  <a:pt x="156209" y="37837"/>
                </a:lnTo>
                <a:lnTo>
                  <a:pt x="152247" y="36063"/>
                </a:lnTo>
                <a:lnTo>
                  <a:pt x="147431" y="35301"/>
                </a:lnTo>
                <a:close/>
              </a:path>
              <a:path w="274320" h="118745">
                <a:moveTo>
                  <a:pt x="237347" y="35301"/>
                </a:moveTo>
                <a:lnTo>
                  <a:pt x="226313" y="35301"/>
                </a:lnTo>
                <a:lnTo>
                  <a:pt x="220979" y="36313"/>
                </a:lnTo>
                <a:lnTo>
                  <a:pt x="197845" y="60197"/>
                </a:lnTo>
                <a:lnTo>
                  <a:pt x="196199" y="65400"/>
                </a:lnTo>
                <a:lnTo>
                  <a:pt x="195437" y="71365"/>
                </a:lnTo>
                <a:lnTo>
                  <a:pt x="195437" y="83307"/>
                </a:lnTo>
                <a:lnTo>
                  <a:pt x="196077" y="88510"/>
                </a:lnTo>
                <a:lnTo>
                  <a:pt x="197357" y="93463"/>
                </a:lnTo>
                <a:lnTo>
                  <a:pt x="198607" y="98416"/>
                </a:lnTo>
                <a:lnTo>
                  <a:pt x="223875" y="118490"/>
                </a:lnTo>
                <a:lnTo>
                  <a:pt x="235945" y="118490"/>
                </a:lnTo>
                <a:lnTo>
                  <a:pt x="241279" y="117216"/>
                </a:lnTo>
                <a:lnTo>
                  <a:pt x="250941" y="112394"/>
                </a:lnTo>
                <a:lnTo>
                  <a:pt x="255635" y="109084"/>
                </a:lnTo>
                <a:lnTo>
                  <a:pt x="258254" y="106548"/>
                </a:lnTo>
                <a:lnTo>
                  <a:pt x="228843" y="106548"/>
                </a:lnTo>
                <a:lnTo>
                  <a:pt x="225399" y="105655"/>
                </a:lnTo>
                <a:lnTo>
                  <a:pt x="222747" y="104012"/>
                </a:lnTo>
                <a:lnTo>
                  <a:pt x="219943" y="102357"/>
                </a:lnTo>
                <a:lnTo>
                  <a:pt x="217779" y="100071"/>
                </a:lnTo>
                <a:lnTo>
                  <a:pt x="216133" y="97154"/>
                </a:lnTo>
                <a:lnTo>
                  <a:pt x="214487" y="94356"/>
                </a:lnTo>
                <a:lnTo>
                  <a:pt x="213359" y="91177"/>
                </a:lnTo>
                <a:lnTo>
                  <a:pt x="212719" y="87498"/>
                </a:lnTo>
                <a:lnTo>
                  <a:pt x="211957" y="83819"/>
                </a:lnTo>
                <a:lnTo>
                  <a:pt x="211683" y="80128"/>
                </a:lnTo>
                <a:lnTo>
                  <a:pt x="211683" y="72770"/>
                </a:lnTo>
                <a:lnTo>
                  <a:pt x="212079" y="69210"/>
                </a:lnTo>
                <a:lnTo>
                  <a:pt x="223509" y="49779"/>
                </a:lnTo>
                <a:lnTo>
                  <a:pt x="226161" y="48005"/>
                </a:lnTo>
                <a:lnTo>
                  <a:pt x="229605" y="47243"/>
                </a:lnTo>
                <a:lnTo>
                  <a:pt x="274045" y="47243"/>
                </a:lnTo>
                <a:lnTo>
                  <a:pt x="274045" y="46731"/>
                </a:lnTo>
                <a:lnTo>
                  <a:pt x="258317" y="46731"/>
                </a:lnTo>
                <a:lnTo>
                  <a:pt x="254233" y="42921"/>
                </a:lnTo>
                <a:lnTo>
                  <a:pt x="250179" y="40123"/>
                </a:lnTo>
                <a:lnTo>
                  <a:pt x="245973" y="38218"/>
                </a:lnTo>
                <a:lnTo>
                  <a:pt x="241919" y="36194"/>
                </a:lnTo>
                <a:lnTo>
                  <a:pt x="237347" y="35301"/>
                </a:lnTo>
                <a:close/>
              </a:path>
              <a:path w="274320" h="118745">
                <a:moveTo>
                  <a:pt x="274045" y="104774"/>
                </a:moveTo>
                <a:lnTo>
                  <a:pt x="260085" y="104774"/>
                </a:lnTo>
                <a:lnTo>
                  <a:pt x="260085" y="115180"/>
                </a:lnTo>
                <a:lnTo>
                  <a:pt x="264779" y="117347"/>
                </a:lnTo>
                <a:lnTo>
                  <a:pt x="269595" y="117347"/>
                </a:lnTo>
                <a:lnTo>
                  <a:pt x="274045" y="115180"/>
                </a:lnTo>
                <a:lnTo>
                  <a:pt x="274045" y="104774"/>
                </a:lnTo>
                <a:close/>
              </a:path>
              <a:path w="274320" h="118745">
                <a:moveTo>
                  <a:pt x="274045" y="47243"/>
                </a:moveTo>
                <a:lnTo>
                  <a:pt x="237987" y="47243"/>
                </a:lnTo>
                <a:lnTo>
                  <a:pt x="242041" y="48386"/>
                </a:lnTo>
                <a:lnTo>
                  <a:pt x="245973" y="50922"/>
                </a:lnTo>
                <a:lnTo>
                  <a:pt x="249935" y="53339"/>
                </a:lnTo>
                <a:lnTo>
                  <a:pt x="254111" y="56887"/>
                </a:lnTo>
                <a:lnTo>
                  <a:pt x="258317" y="61459"/>
                </a:lnTo>
                <a:lnTo>
                  <a:pt x="258317" y="91820"/>
                </a:lnTo>
                <a:lnTo>
                  <a:pt x="244967" y="103250"/>
                </a:lnTo>
                <a:lnTo>
                  <a:pt x="242925" y="104512"/>
                </a:lnTo>
                <a:lnTo>
                  <a:pt x="240913" y="105274"/>
                </a:lnTo>
                <a:lnTo>
                  <a:pt x="237103" y="106298"/>
                </a:lnTo>
                <a:lnTo>
                  <a:pt x="235061" y="106548"/>
                </a:lnTo>
                <a:lnTo>
                  <a:pt x="258254" y="106548"/>
                </a:lnTo>
                <a:lnTo>
                  <a:pt x="260085" y="104774"/>
                </a:lnTo>
                <a:lnTo>
                  <a:pt x="274045" y="104774"/>
                </a:lnTo>
                <a:lnTo>
                  <a:pt x="274045" y="47243"/>
                </a:lnTo>
                <a:close/>
              </a:path>
              <a:path w="274320" h="118745">
                <a:moveTo>
                  <a:pt x="267705" y="0"/>
                </a:moveTo>
                <a:lnTo>
                  <a:pt x="264657" y="0"/>
                </a:lnTo>
                <a:lnTo>
                  <a:pt x="263377" y="118"/>
                </a:lnTo>
                <a:lnTo>
                  <a:pt x="261365" y="380"/>
                </a:lnTo>
                <a:lnTo>
                  <a:pt x="260603" y="499"/>
                </a:lnTo>
                <a:lnTo>
                  <a:pt x="259963" y="761"/>
                </a:lnTo>
                <a:lnTo>
                  <a:pt x="259323" y="1011"/>
                </a:lnTo>
                <a:lnTo>
                  <a:pt x="258805" y="1261"/>
                </a:lnTo>
                <a:lnTo>
                  <a:pt x="258683" y="1642"/>
                </a:lnTo>
                <a:lnTo>
                  <a:pt x="258439" y="1904"/>
                </a:lnTo>
                <a:lnTo>
                  <a:pt x="258317" y="2285"/>
                </a:lnTo>
                <a:lnTo>
                  <a:pt x="258317" y="46731"/>
                </a:lnTo>
                <a:lnTo>
                  <a:pt x="274045" y="46731"/>
                </a:lnTo>
                <a:lnTo>
                  <a:pt x="274045" y="2285"/>
                </a:lnTo>
                <a:lnTo>
                  <a:pt x="273923" y="1904"/>
                </a:lnTo>
                <a:lnTo>
                  <a:pt x="273679" y="1642"/>
                </a:lnTo>
                <a:lnTo>
                  <a:pt x="273405" y="1261"/>
                </a:lnTo>
                <a:lnTo>
                  <a:pt x="268985" y="118"/>
                </a:lnTo>
                <a:lnTo>
                  <a:pt x="26770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82589" y="4669785"/>
            <a:ext cx="1112916" cy="1187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1811" y="4901183"/>
            <a:ext cx="2625851" cy="2682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04644" y="4951095"/>
            <a:ext cx="373898" cy="1422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94853" y="4962013"/>
            <a:ext cx="57150" cy="102235"/>
          </a:xfrm>
          <a:custGeom>
            <a:avLst/>
            <a:gdLst/>
            <a:ahLst/>
            <a:cxnLst/>
            <a:rect l="l" t="t" r="r" b="b"/>
            <a:pathLst>
              <a:path w="57150" h="102235">
                <a:moveTo>
                  <a:pt x="31363" y="32266"/>
                </a:moveTo>
                <a:lnTo>
                  <a:pt x="15361" y="32266"/>
                </a:lnTo>
                <a:lnTo>
                  <a:pt x="15361" y="80903"/>
                </a:lnTo>
                <a:lnTo>
                  <a:pt x="36332" y="102107"/>
                </a:lnTo>
                <a:lnTo>
                  <a:pt x="43830" y="102107"/>
                </a:lnTo>
                <a:lnTo>
                  <a:pt x="45232" y="101858"/>
                </a:lnTo>
                <a:lnTo>
                  <a:pt x="46756" y="101726"/>
                </a:lnTo>
                <a:lnTo>
                  <a:pt x="49529" y="101227"/>
                </a:lnTo>
                <a:lnTo>
                  <a:pt x="50810" y="100964"/>
                </a:lnTo>
                <a:lnTo>
                  <a:pt x="51937" y="100715"/>
                </a:lnTo>
                <a:lnTo>
                  <a:pt x="52974" y="100334"/>
                </a:lnTo>
                <a:lnTo>
                  <a:pt x="54101" y="99953"/>
                </a:lnTo>
                <a:lnTo>
                  <a:pt x="56509" y="96905"/>
                </a:lnTo>
                <a:lnTo>
                  <a:pt x="56784" y="96011"/>
                </a:lnTo>
                <a:lnTo>
                  <a:pt x="56906" y="94750"/>
                </a:lnTo>
                <a:lnTo>
                  <a:pt x="56906" y="92083"/>
                </a:lnTo>
                <a:lnTo>
                  <a:pt x="56784" y="91190"/>
                </a:lnTo>
                <a:lnTo>
                  <a:pt x="56662" y="90559"/>
                </a:lnTo>
                <a:lnTo>
                  <a:pt x="56600" y="90296"/>
                </a:lnTo>
                <a:lnTo>
                  <a:pt x="38983" y="90296"/>
                </a:lnTo>
                <a:lnTo>
                  <a:pt x="35813" y="88904"/>
                </a:lnTo>
                <a:lnTo>
                  <a:pt x="32278" y="83570"/>
                </a:lnTo>
                <a:lnTo>
                  <a:pt x="31363" y="79628"/>
                </a:lnTo>
                <a:lnTo>
                  <a:pt x="31363" y="32266"/>
                </a:lnTo>
                <a:close/>
              </a:path>
              <a:path w="57150" h="102235">
                <a:moveTo>
                  <a:pt x="54985" y="87892"/>
                </a:moveTo>
                <a:lnTo>
                  <a:pt x="54101" y="87892"/>
                </a:lnTo>
                <a:lnTo>
                  <a:pt x="53614" y="88010"/>
                </a:lnTo>
                <a:lnTo>
                  <a:pt x="52974" y="88273"/>
                </a:lnTo>
                <a:lnTo>
                  <a:pt x="52334" y="88523"/>
                </a:lnTo>
                <a:lnTo>
                  <a:pt x="51450" y="88772"/>
                </a:lnTo>
                <a:lnTo>
                  <a:pt x="50566" y="89153"/>
                </a:lnTo>
                <a:lnTo>
                  <a:pt x="49651" y="89416"/>
                </a:lnTo>
                <a:lnTo>
                  <a:pt x="48646" y="89666"/>
                </a:lnTo>
                <a:lnTo>
                  <a:pt x="46360" y="90178"/>
                </a:lnTo>
                <a:lnTo>
                  <a:pt x="44957" y="90296"/>
                </a:lnTo>
                <a:lnTo>
                  <a:pt x="56600" y="90296"/>
                </a:lnTo>
                <a:lnTo>
                  <a:pt x="56509" y="89915"/>
                </a:lnTo>
                <a:lnTo>
                  <a:pt x="56387" y="89285"/>
                </a:lnTo>
                <a:lnTo>
                  <a:pt x="56144" y="88523"/>
                </a:lnTo>
                <a:lnTo>
                  <a:pt x="55900" y="88273"/>
                </a:lnTo>
                <a:lnTo>
                  <a:pt x="55625" y="88142"/>
                </a:lnTo>
                <a:lnTo>
                  <a:pt x="55260" y="88010"/>
                </a:lnTo>
                <a:lnTo>
                  <a:pt x="54985" y="87892"/>
                </a:lnTo>
                <a:close/>
              </a:path>
              <a:path w="57150" h="102235">
                <a:moveTo>
                  <a:pt x="54223" y="20705"/>
                </a:moveTo>
                <a:lnTo>
                  <a:pt x="2804" y="20705"/>
                </a:lnTo>
                <a:lnTo>
                  <a:pt x="2285" y="20836"/>
                </a:lnTo>
                <a:lnTo>
                  <a:pt x="1920" y="21086"/>
                </a:lnTo>
                <a:lnTo>
                  <a:pt x="1523" y="21217"/>
                </a:lnTo>
                <a:lnTo>
                  <a:pt x="1158" y="21598"/>
                </a:lnTo>
                <a:lnTo>
                  <a:pt x="883" y="22097"/>
                </a:lnTo>
                <a:lnTo>
                  <a:pt x="640" y="22478"/>
                </a:lnTo>
                <a:lnTo>
                  <a:pt x="396" y="23122"/>
                </a:lnTo>
                <a:lnTo>
                  <a:pt x="274" y="23884"/>
                </a:lnTo>
                <a:lnTo>
                  <a:pt x="121" y="24646"/>
                </a:lnTo>
                <a:lnTo>
                  <a:pt x="0" y="25526"/>
                </a:lnTo>
                <a:lnTo>
                  <a:pt x="0" y="28574"/>
                </a:lnTo>
                <a:lnTo>
                  <a:pt x="274" y="29980"/>
                </a:lnTo>
                <a:lnTo>
                  <a:pt x="883" y="30860"/>
                </a:lnTo>
                <a:lnTo>
                  <a:pt x="1523" y="31885"/>
                </a:lnTo>
                <a:lnTo>
                  <a:pt x="2285" y="32266"/>
                </a:lnTo>
                <a:lnTo>
                  <a:pt x="54620" y="32266"/>
                </a:lnTo>
                <a:lnTo>
                  <a:pt x="55382" y="31885"/>
                </a:lnTo>
                <a:lnTo>
                  <a:pt x="56022" y="30860"/>
                </a:lnTo>
                <a:lnTo>
                  <a:pt x="56662" y="29980"/>
                </a:lnTo>
                <a:lnTo>
                  <a:pt x="56906" y="28574"/>
                </a:lnTo>
                <a:lnTo>
                  <a:pt x="56906" y="25526"/>
                </a:lnTo>
                <a:lnTo>
                  <a:pt x="56784" y="24646"/>
                </a:lnTo>
                <a:lnTo>
                  <a:pt x="56662" y="23884"/>
                </a:lnTo>
                <a:lnTo>
                  <a:pt x="56509" y="23122"/>
                </a:lnTo>
                <a:lnTo>
                  <a:pt x="56387" y="22478"/>
                </a:lnTo>
                <a:lnTo>
                  <a:pt x="56022" y="22097"/>
                </a:lnTo>
                <a:lnTo>
                  <a:pt x="55747" y="21598"/>
                </a:lnTo>
                <a:lnTo>
                  <a:pt x="55382" y="21217"/>
                </a:lnTo>
                <a:lnTo>
                  <a:pt x="54985" y="21086"/>
                </a:lnTo>
                <a:lnTo>
                  <a:pt x="54620" y="20836"/>
                </a:lnTo>
                <a:lnTo>
                  <a:pt x="54223" y="20705"/>
                </a:lnTo>
                <a:close/>
              </a:path>
              <a:path w="57150" h="102235">
                <a:moveTo>
                  <a:pt x="24902" y="0"/>
                </a:moveTo>
                <a:lnTo>
                  <a:pt x="21732" y="0"/>
                </a:lnTo>
                <a:lnTo>
                  <a:pt x="20452" y="131"/>
                </a:lnTo>
                <a:lnTo>
                  <a:pt x="19446" y="262"/>
                </a:lnTo>
                <a:lnTo>
                  <a:pt x="18409" y="380"/>
                </a:lnTo>
                <a:lnTo>
                  <a:pt x="15361" y="2417"/>
                </a:lnTo>
                <a:lnTo>
                  <a:pt x="15361" y="20705"/>
                </a:lnTo>
                <a:lnTo>
                  <a:pt x="31363" y="20705"/>
                </a:lnTo>
                <a:lnTo>
                  <a:pt x="31363" y="2417"/>
                </a:lnTo>
                <a:lnTo>
                  <a:pt x="31241" y="2036"/>
                </a:lnTo>
                <a:lnTo>
                  <a:pt x="30754" y="1274"/>
                </a:lnTo>
                <a:lnTo>
                  <a:pt x="30236" y="1024"/>
                </a:lnTo>
                <a:lnTo>
                  <a:pt x="29717" y="761"/>
                </a:lnTo>
                <a:lnTo>
                  <a:pt x="29077" y="512"/>
                </a:lnTo>
                <a:lnTo>
                  <a:pt x="28315" y="380"/>
                </a:lnTo>
                <a:lnTo>
                  <a:pt x="27310" y="262"/>
                </a:lnTo>
                <a:lnTo>
                  <a:pt x="26304" y="131"/>
                </a:lnTo>
                <a:lnTo>
                  <a:pt x="24902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20705" y="4945629"/>
            <a:ext cx="767730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66525" y="4945629"/>
            <a:ext cx="481980" cy="118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91811" y="5178552"/>
            <a:ext cx="1100327" cy="2667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00315" y="5237927"/>
            <a:ext cx="254635" cy="102235"/>
          </a:xfrm>
          <a:custGeom>
            <a:avLst/>
            <a:gdLst/>
            <a:ahLst/>
            <a:cxnLst/>
            <a:rect l="l" t="t" r="r" b="b"/>
            <a:pathLst>
              <a:path w="254635" h="102235">
                <a:moveTo>
                  <a:pt x="50170" y="19086"/>
                </a:moveTo>
                <a:lnTo>
                  <a:pt x="35935" y="19086"/>
                </a:lnTo>
                <a:lnTo>
                  <a:pt x="29717" y="20110"/>
                </a:lnTo>
                <a:lnTo>
                  <a:pt x="24262" y="22183"/>
                </a:lnTo>
                <a:lnTo>
                  <a:pt x="18928" y="24265"/>
                </a:lnTo>
                <a:lnTo>
                  <a:pt x="14356" y="27172"/>
                </a:lnTo>
                <a:lnTo>
                  <a:pt x="10789" y="30934"/>
                </a:lnTo>
                <a:lnTo>
                  <a:pt x="7132" y="34695"/>
                </a:lnTo>
                <a:lnTo>
                  <a:pt x="4450" y="39160"/>
                </a:lnTo>
                <a:lnTo>
                  <a:pt x="2682" y="44339"/>
                </a:lnTo>
                <a:lnTo>
                  <a:pt x="883" y="49529"/>
                </a:lnTo>
                <a:lnTo>
                  <a:pt x="0" y="55199"/>
                </a:lnTo>
                <a:lnTo>
                  <a:pt x="0" y="67760"/>
                </a:lnTo>
                <a:lnTo>
                  <a:pt x="761" y="73475"/>
                </a:lnTo>
                <a:lnTo>
                  <a:pt x="2560" y="78534"/>
                </a:lnTo>
                <a:lnTo>
                  <a:pt x="4206" y="83570"/>
                </a:lnTo>
                <a:lnTo>
                  <a:pt x="6736" y="87870"/>
                </a:lnTo>
                <a:lnTo>
                  <a:pt x="10302" y="91394"/>
                </a:lnTo>
                <a:lnTo>
                  <a:pt x="13715" y="94929"/>
                </a:lnTo>
                <a:lnTo>
                  <a:pt x="18044" y="97621"/>
                </a:lnTo>
                <a:lnTo>
                  <a:pt x="23256" y="99465"/>
                </a:lnTo>
                <a:lnTo>
                  <a:pt x="28315" y="101324"/>
                </a:lnTo>
                <a:lnTo>
                  <a:pt x="34411" y="102239"/>
                </a:lnTo>
                <a:lnTo>
                  <a:pt x="48524" y="102239"/>
                </a:lnTo>
                <a:lnTo>
                  <a:pt x="54863" y="101193"/>
                </a:lnTo>
                <a:lnTo>
                  <a:pt x="65653" y="96990"/>
                </a:lnTo>
                <a:lnTo>
                  <a:pt x="70225" y="94049"/>
                </a:lnTo>
                <a:lnTo>
                  <a:pt x="73565" y="90546"/>
                </a:lnTo>
                <a:lnTo>
                  <a:pt x="37216" y="90546"/>
                </a:lnTo>
                <a:lnTo>
                  <a:pt x="33040" y="89763"/>
                </a:lnTo>
                <a:lnTo>
                  <a:pt x="29717" y="88154"/>
                </a:lnTo>
                <a:lnTo>
                  <a:pt x="26304" y="86560"/>
                </a:lnTo>
                <a:lnTo>
                  <a:pt x="23621" y="84405"/>
                </a:lnTo>
                <a:lnTo>
                  <a:pt x="21610" y="81677"/>
                </a:lnTo>
                <a:lnTo>
                  <a:pt x="19690" y="78964"/>
                </a:lnTo>
                <a:lnTo>
                  <a:pt x="18166" y="75773"/>
                </a:lnTo>
                <a:lnTo>
                  <a:pt x="17404" y="72130"/>
                </a:lnTo>
                <a:lnTo>
                  <a:pt x="16520" y="68497"/>
                </a:lnTo>
                <a:lnTo>
                  <a:pt x="16123" y="64605"/>
                </a:lnTo>
                <a:lnTo>
                  <a:pt x="16123" y="56128"/>
                </a:lnTo>
                <a:lnTo>
                  <a:pt x="37978" y="30684"/>
                </a:lnTo>
                <a:lnTo>
                  <a:pt x="75158" y="30684"/>
                </a:lnTo>
                <a:lnTo>
                  <a:pt x="74432" y="29934"/>
                </a:lnTo>
                <a:lnTo>
                  <a:pt x="70865" y="26398"/>
                </a:lnTo>
                <a:lnTo>
                  <a:pt x="66568" y="23707"/>
                </a:lnTo>
                <a:lnTo>
                  <a:pt x="61478" y="21848"/>
                </a:lnTo>
                <a:lnTo>
                  <a:pt x="56266" y="20004"/>
                </a:lnTo>
                <a:lnTo>
                  <a:pt x="50170" y="19086"/>
                </a:lnTo>
                <a:close/>
              </a:path>
              <a:path w="254635" h="102235">
                <a:moveTo>
                  <a:pt x="75158" y="30684"/>
                </a:moveTo>
                <a:lnTo>
                  <a:pt x="47640" y="30684"/>
                </a:lnTo>
                <a:lnTo>
                  <a:pt x="51815" y="31482"/>
                </a:lnTo>
                <a:lnTo>
                  <a:pt x="58552" y="34683"/>
                </a:lnTo>
                <a:lnTo>
                  <a:pt x="68579" y="56686"/>
                </a:lnTo>
                <a:lnTo>
                  <a:pt x="68579" y="65163"/>
                </a:lnTo>
                <a:lnTo>
                  <a:pt x="68092" y="69177"/>
                </a:lnTo>
                <a:lnTo>
                  <a:pt x="67055" y="72807"/>
                </a:lnTo>
                <a:lnTo>
                  <a:pt x="66050" y="76449"/>
                </a:lnTo>
                <a:lnTo>
                  <a:pt x="46756" y="90546"/>
                </a:lnTo>
                <a:lnTo>
                  <a:pt x="73565" y="90546"/>
                </a:lnTo>
                <a:lnTo>
                  <a:pt x="73792" y="90309"/>
                </a:lnTo>
                <a:lnTo>
                  <a:pt x="77480" y="86547"/>
                </a:lnTo>
                <a:lnTo>
                  <a:pt x="80131" y="82082"/>
                </a:lnTo>
                <a:lnTo>
                  <a:pt x="82052" y="76891"/>
                </a:lnTo>
                <a:lnTo>
                  <a:pt x="83819" y="71701"/>
                </a:lnTo>
                <a:lnTo>
                  <a:pt x="84703" y="66022"/>
                </a:lnTo>
                <a:lnTo>
                  <a:pt x="84703" y="53532"/>
                </a:lnTo>
                <a:lnTo>
                  <a:pt x="83819" y="47841"/>
                </a:lnTo>
                <a:lnTo>
                  <a:pt x="82174" y="42793"/>
                </a:lnTo>
                <a:lnTo>
                  <a:pt x="80406" y="37743"/>
                </a:lnTo>
                <a:lnTo>
                  <a:pt x="77845" y="33457"/>
                </a:lnTo>
                <a:lnTo>
                  <a:pt x="75158" y="30684"/>
                </a:lnTo>
                <a:close/>
              </a:path>
              <a:path w="254635" h="102235">
                <a:moveTo>
                  <a:pt x="116860" y="20253"/>
                </a:moveTo>
                <a:lnTo>
                  <a:pt x="113812" y="20253"/>
                </a:lnTo>
                <a:lnTo>
                  <a:pt x="112654" y="20302"/>
                </a:lnTo>
                <a:lnTo>
                  <a:pt x="107563" y="22408"/>
                </a:lnTo>
                <a:lnTo>
                  <a:pt x="107563" y="74273"/>
                </a:lnTo>
                <a:lnTo>
                  <a:pt x="132222" y="102239"/>
                </a:lnTo>
                <a:lnTo>
                  <a:pt x="142768" y="102239"/>
                </a:lnTo>
                <a:lnTo>
                  <a:pt x="147462" y="101157"/>
                </a:lnTo>
                <a:lnTo>
                  <a:pt x="156850" y="96773"/>
                </a:lnTo>
                <a:lnTo>
                  <a:pt x="161665" y="93299"/>
                </a:lnTo>
                <a:lnTo>
                  <a:pt x="164707" y="90309"/>
                </a:lnTo>
                <a:lnTo>
                  <a:pt x="138043" y="90309"/>
                </a:lnTo>
                <a:lnTo>
                  <a:pt x="135392" y="89784"/>
                </a:lnTo>
                <a:lnTo>
                  <a:pt x="123200" y="71356"/>
                </a:lnTo>
                <a:lnTo>
                  <a:pt x="123200" y="22408"/>
                </a:lnTo>
                <a:lnTo>
                  <a:pt x="123078" y="22027"/>
                </a:lnTo>
                <a:lnTo>
                  <a:pt x="122803" y="21729"/>
                </a:lnTo>
                <a:lnTo>
                  <a:pt x="122560" y="21421"/>
                </a:lnTo>
                <a:lnTo>
                  <a:pt x="122194" y="21147"/>
                </a:lnTo>
                <a:lnTo>
                  <a:pt x="121554" y="20884"/>
                </a:lnTo>
                <a:lnTo>
                  <a:pt x="120914" y="20634"/>
                </a:lnTo>
                <a:lnTo>
                  <a:pt x="120152" y="20467"/>
                </a:lnTo>
                <a:lnTo>
                  <a:pt x="118109" y="20302"/>
                </a:lnTo>
                <a:lnTo>
                  <a:pt x="116860" y="20253"/>
                </a:lnTo>
                <a:close/>
              </a:path>
              <a:path w="254635" h="102235">
                <a:moveTo>
                  <a:pt x="180593" y="88535"/>
                </a:moveTo>
                <a:lnTo>
                  <a:pt x="166512" y="88535"/>
                </a:lnTo>
                <a:lnTo>
                  <a:pt x="166512" y="98989"/>
                </a:lnTo>
                <a:lnTo>
                  <a:pt x="172090" y="101157"/>
                </a:lnTo>
                <a:lnTo>
                  <a:pt x="174894" y="101157"/>
                </a:lnTo>
                <a:lnTo>
                  <a:pt x="176021" y="101086"/>
                </a:lnTo>
                <a:lnTo>
                  <a:pt x="177820" y="100870"/>
                </a:lnTo>
                <a:lnTo>
                  <a:pt x="178582" y="100693"/>
                </a:lnTo>
                <a:lnTo>
                  <a:pt x="179069" y="100477"/>
                </a:lnTo>
                <a:lnTo>
                  <a:pt x="179710" y="100251"/>
                </a:lnTo>
                <a:lnTo>
                  <a:pt x="180106" y="99989"/>
                </a:lnTo>
                <a:lnTo>
                  <a:pt x="180350" y="99681"/>
                </a:lnTo>
                <a:lnTo>
                  <a:pt x="180472" y="99370"/>
                </a:lnTo>
                <a:lnTo>
                  <a:pt x="180593" y="98989"/>
                </a:lnTo>
                <a:lnTo>
                  <a:pt x="180593" y="88535"/>
                </a:lnTo>
                <a:close/>
              </a:path>
              <a:path w="254635" h="102235">
                <a:moveTo>
                  <a:pt x="174376" y="20253"/>
                </a:moveTo>
                <a:lnTo>
                  <a:pt x="171206" y="20253"/>
                </a:lnTo>
                <a:lnTo>
                  <a:pt x="169925" y="20302"/>
                </a:lnTo>
                <a:lnTo>
                  <a:pt x="169042" y="20385"/>
                </a:lnTo>
                <a:lnTo>
                  <a:pt x="168036" y="20467"/>
                </a:lnTo>
                <a:lnTo>
                  <a:pt x="165353" y="21729"/>
                </a:lnTo>
                <a:lnTo>
                  <a:pt x="165110" y="22027"/>
                </a:lnTo>
                <a:lnTo>
                  <a:pt x="164988" y="22408"/>
                </a:lnTo>
                <a:lnTo>
                  <a:pt x="164988" y="75748"/>
                </a:lnTo>
                <a:lnTo>
                  <a:pt x="160660" y="80512"/>
                </a:lnTo>
                <a:lnTo>
                  <a:pt x="156606" y="84130"/>
                </a:lnTo>
                <a:lnTo>
                  <a:pt x="152655" y="86608"/>
                </a:lnTo>
                <a:lnTo>
                  <a:pt x="148864" y="89059"/>
                </a:lnTo>
                <a:lnTo>
                  <a:pt x="144901" y="90309"/>
                </a:lnTo>
                <a:lnTo>
                  <a:pt x="164707" y="90309"/>
                </a:lnTo>
                <a:lnTo>
                  <a:pt x="166512" y="88535"/>
                </a:lnTo>
                <a:lnTo>
                  <a:pt x="180593" y="88535"/>
                </a:lnTo>
                <a:lnTo>
                  <a:pt x="180593" y="22408"/>
                </a:lnTo>
                <a:lnTo>
                  <a:pt x="180472" y="22027"/>
                </a:lnTo>
                <a:lnTo>
                  <a:pt x="175534" y="20302"/>
                </a:lnTo>
                <a:lnTo>
                  <a:pt x="174376" y="20253"/>
                </a:lnTo>
                <a:close/>
              </a:path>
              <a:path w="254635" h="102235">
                <a:moveTo>
                  <a:pt x="229361" y="32196"/>
                </a:moveTo>
                <a:lnTo>
                  <a:pt x="213756" y="32196"/>
                </a:lnTo>
                <a:lnTo>
                  <a:pt x="213756" y="80796"/>
                </a:lnTo>
                <a:lnTo>
                  <a:pt x="214243" y="84594"/>
                </a:lnTo>
                <a:lnTo>
                  <a:pt x="215568" y="89321"/>
                </a:lnTo>
                <a:lnTo>
                  <a:pt x="216042" y="91049"/>
                </a:lnTo>
                <a:lnTo>
                  <a:pt x="217566" y="93716"/>
                </a:lnTo>
                <a:lnTo>
                  <a:pt x="219577" y="95810"/>
                </a:lnTo>
                <a:lnTo>
                  <a:pt x="221498" y="97916"/>
                </a:lnTo>
                <a:lnTo>
                  <a:pt x="224149" y="99477"/>
                </a:lnTo>
                <a:lnTo>
                  <a:pt x="227197" y="100513"/>
                </a:lnTo>
                <a:lnTo>
                  <a:pt x="230398" y="101562"/>
                </a:lnTo>
                <a:lnTo>
                  <a:pt x="234208" y="102086"/>
                </a:lnTo>
                <a:lnTo>
                  <a:pt x="240029" y="102086"/>
                </a:lnTo>
                <a:lnTo>
                  <a:pt x="253867" y="96859"/>
                </a:lnTo>
                <a:lnTo>
                  <a:pt x="254142" y="95905"/>
                </a:lnTo>
                <a:lnTo>
                  <a:pt x="254264" y="94609"/>
                </a:lnTo>
                <a:lnTo>
                  <a:pt x="254264" y="91988"/>
                </a:lnTo>
                <a:lnTo>
                  <a:pt x="254142" y="91144"/>
                </a:lnTo>
                <a:lnTo>
                  <a:pt x="254020" y="90476"/>
                </a:lnTo>
                <a:lnTo>
                  <a:pt x="253961" y="90214"/>
                </a:lnTo>
                <a:lnTo>
                  <a:pt x="236738" y="90214"/>
                </a:lnTo>
                <a:lnTo>
                  <a:pt x="233690" y="88882"/>
                </a:lnTo>
                <a:lnTo>
                  <a:pt x="231922" y="86215"/>
                </a:lnTo>
                <a:lnTo>
                  <a:pt x="230245" y="83560"/>
                </a:lnTo>
                <a:lnTo>
                  <a:pt x="229361" y="79628"/>
                </a:lnTo>
                <a:lnTo>
                  <a:pt x="229361" y="32196"/>
                </a:lnTo>
                <a:close/>
              </a:path>
              <a:path w="254635" h="102235">
                <a:moveTo>
                  <a:pt x="252343" y="87870"/>
                </a:moveTo>
                <a:lnTo>
                  <a:pt x="251459" y="87870"/>
                </a:lnTo>
                <a:lnTo>
                  <a:pt x="250972" y="88001"/>
                </a:lnTo>
                <a:lnTo>
                  <a:pt x="250332" y="88239"/>
                </a:lnTo>
                <a:lnTo>
                  <a:pt x="249692" y="88489"/>
                </a:lnTo>
                <a:lnTo>
                  <a:pt x="248930" y="88763"/>
                </a:lnTo>
                <a:lnTo>
                  <a:pt x="248046" y="89035"/>
                </a:lnTo>
                <a:lnTo>
                  <a:pt x="247162" y="89321"/>
                </a:lnTo>
                <a:lnTo>
                  <a:pt x="245120" y="89833"/>
                </a:lnTo>
                <a:lnTo>
                  <a:pt x="243961" y="90095"/>
                </a:lnTo>
                <a:lnTo>
                  <a:pt x="242712" y="90214"/>
                </a:lnTo>
                <a:lnTo>
                  <a:pt x="253961" y="90214"/>
                </a:lnTo>
                <a:lnTo>
                  <a:pt x="253745" y="89263"/>
                </a:lnTo>
                <a:lnTo>
                  <a:pt x="253624" y="88870"/>
                </a:lnTo>
                <a:lnTo>
                  <a:pt x="253380" y="88477"/>
                </a:lnTo>
                <a:lnTo>
                  <a:pt x="253258" y="88215"/>
                </a:lnTo>
                <a:lnTo>
                  <a:pt x="252862" y="88071"/>
                </a:lnTo>
                <a:lnTo>
                  <a:pt x="252618" y="87928"/>
                </a:lnTo>
                <a:lnTo>
                  <a:pt x="252343" y="87870"/>
                </a:lnTo>
                <a:close/>
              </a:path>
              <a:path w="254635" h="102235">
                <a:moveTo>
                  <a:pt x="251581" y="20671"/>
                </a:moveTo>
                <a:lnTo>
                  <a:pt x="201564" y="20671"/>
                </a:lnTo>
                <a:lnTo>
                  <a:pt x="201046" y="20778"/>
                </a:lnTo>
                <a:lnTo>
                  <a:pt x="199278" y="23064"/>
                </a:lnTo>
                <a:lnTo>
                  <a:pt x="199003" y="23789"/>
                </a:lnTo>
                <a:lnTo>
                  <a:pt x="198881" y="24515"/>
                </a:lnTo>
                <a:lnTo>
                  <a:pt x="198760" y="25408"/>
                </a:lnTo>
                <a:lnTo>
                  <a:pt x="198760" y="28492"/>
                </a:lnTo>
                <a:lnTo>
                  <a:pt x="199156" y="29958"/>
                </a:lnTo>
                <a:lnTo>
                  <a:pt x="199643" y="30851"/>
                </a:lnTo>
                <a:lnTo>
                  <a:pt x="200284" y="31744"/>
                </a:lnTo>
                <a:lnTo>
                  <a:pt x="201046" y="32196"/>
                </a:lnTo>
                <a:lnTo>
                  <a:pt x="251978" y="32196"/>
                </a:lnTo>
                <a:lnTo>
                  <a:pt x="252740" y="31744"/>
                </a:lnTo>
                <a:lnTo>
                  <a:pt x="253380" y="30851"/>
                </a:lnTo>
                <a:lnTo>
                  <a:pt x="253867" y="29958"/>
                </a:lnTo>
                <a:lnTo>
                  <a:pt x="254264" y="28492"/>
                </a:lnTo>
                <a:lnTo>
                  <a:pt x="254264" y="25408"/>
                </a:lnTo>
                <a:lnTo>
                  <a:pt x="251978" y="20778"/>
                </a:lnTo>
                <a:lnTo>
                  <a:pt x="251581" y="20671"/>
                </a:lnTo>
                <a:close/>
              </a:path>
              <a:path w="254635" h="102235">
                <a:moveTo>
                  <a:pt x="223144" y="0"/>
                </a:moveTo>
                <a:lnTo>
                  <a:pt x="219974" y="0"/>
                </a:lnTo>
                <a:lnTo>
                  <a:pt x="218693" y="48"/>
                </a:lnTo>
                <a:lnTo>
                  <a:pt x="217810" y="167"/>
                </a:lnTo>
                <a:lnTo>
                  <a:pt x="216804" y="274"/>
                </a:lnTo>
                <a:lnTo>
                  <a:pt x="215920" y="454"/>
                </a:lnTo>
                <a:lnTo>
                  <a:pt x="215402" y="704"/>
                </a:lnTo>
                <a:lnTo>
                  <a:pt x="214762" y="966"/>
                </a:lnTo>
                <a:lnTo>
                  <a:pt x="214396" y="1252"/>
                </a:lnTo>
                <a:lnTo>
                  <a:pt x="214121" y="1584"/>
                </a:lnTo>
                <a:lnTo>
                  <a:pt x="213878" y="1929"/>
                </a:lnTo>
                <a:lnTo>
                  <a:pt x="213756" y="2298"/>
                </a:lnTo>
                <a:lnTo>
                  <a:pt x="213756" y="20671"/>
                </a:lnTo>
                <a:lnTo>
                  <a:pt x="229361" y="20671"/>
                </a:lnTo>
                <a:lnTo>
                  <a:pt x="229361" y="2298"/>
                </a:lnTo>
                <a:lnTo>
                  <a:pt x="227716" y="704"/>
                </a:lnTo>
                <a:lnTo>
                  <a:pt x="227197" y="454"/>
                </a:lnTo>
                <a:lnTo>
                  <a:pt x="226313" y="274"/>
                </a:lnTo>
                <a:lnTo>
                  <a:pt x="224424" y="48"/>
                </a:lnTo>
                <a:lnTo>
                  <a:pt x="223144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63027" y="5257013"/>
            <a:ext cx="452627" cy="831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94925" y="3787652"/>
            <a:ext cx="2598420" cy="1808480"/>
          </a:xfrm>
          <a:custGeom>
            <a:avLst/>
            <a:gdLst/>
            <a:ahLst/>
            <a:cxnLst/>
            <a:rect l="l" t="t" r="r" b="b"/>
            <a:pathLst>
              <a:path w="2598420" h="1808479">
                <a:moveTo>
                  <a:pt x="2560960" y="0"/>
                </a:moveTo>
                <a:lnTo>
                  <a:pt x="37094" y="0"/>
                </a:lnTo>
                <a:lnTo>
                  <a:pt x="31638" y="1142"/>
                </a:lnTo>
                <a:lnTo>
                  <a:pt x="21214" y="5452"/>
                </a:lnTo>
                <a:lnTo>
                  <a:pt x="16520" y="8500"/>
                </a:lnTo>
                <a:lnTo>
                  <a:pt x="12588" y="12572"/>
                </a:lnTo>
                <a:lnTo>
                  <a:pt x="8503" y="16501"/>
                </a:lnTo>
                <a:lnTo>
                  <a:pt x="5333" y="21204"/>
                </a:lnTo>
                <a:lnTo>
                  <a:pt x="3169" y="26407"/>
                </a:lnTo>
                <a:lnTo>
                  <a:pt x="1036" y="31622"/>
                </a:lnTo>
                <a:lnTo>
                  <a:pt x="0" y="37075"/>
                </a:lnTo>
                <a:lnTo>
                  <a:pt x="0" y="1771089"/>
                </a:lnTo>
                <a:lnTo>
                  <a:pt x="12588" y="1795689"/>
                </a:lnTo>
                <a:lnTo>
                  <a:pt x="16520" y="1799700"/>
                </a:lnTo>
                <a:lnTo>
                  <a:pt x="21214" y="1802797"/>
                </a:lnTo>
                <a:lnTo>
                  <a:pt x="31638" y="1807140"/>
                </a:lnTo>
                <a:lnTo>
                  <a:pt x="37094" y="1808238"/>
                </a:lnTo>
                <a:lnTo>
                  <a:pt x="2560960" y="1808238"/>
                </a:lnTo>
                <a:lnTo>
                  <a:pt x="2592720" y="1787033"/>
                </a:lnTo>
                <a:lnTo>
                  <a:pt x="2598176" y="1771089"/>
                </a:lnTo>
                <a:lnTo>
                  <a:pt x="2598176" y="37075"/>
                </a:lnTo>
                <a:lnTo>
                  <a:pt x="2585587" y="12572"/>
                </a:lnTo>
                <a:lnTo>
                  <a:pt x="2581534" y="8500"/>
                </a:lnTo>
                <a:lnTo>
                  <a:pt x="2576962" y="5452"/>
                </a:lnTo>
                <a:lnTo>
                  <a:pt x="2566415" y="1142"/>
                </a:lnTo>
                <a:lnTo>
                  <a:pt x="2560960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60919" y="3945635"/>
            <a:ext cx="2282952" cy="3870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73076" y="4009644"/>
            <a:ext cx="788827" cy="14224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52977" y="4002654"/>
            <a:ext cx="829696" cy="14923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60919" y="4349495"/>
            <a:ext cx="2261616" cy="2682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77439" y="4393941"/>
            <a:ext cx="793241" cy="118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42797" y="4393310"/>
            <a:ext cx="682264" cy="14845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60919" y="4625339"/>
            <a:ext cx="2107692" cy="268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75519" y="4670047"/>
            <a:ext cx="1186555" cy="1474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26998" y="4670047"/>
            <a:ext cx="276860" cy="118745"/>
          </a:xfrm>
          <a:custGeom>
            <a:avLst/>
            <a:gdLst/>
            <a:ahLst/>
            <a:cxnLst/>
            <a:rect l="l" t="t" r="r" b="b"/>
            <a:pathLst>
              <a:path w="276859" h="118745">
                <a:moveTo>
                  <a:pt x="66901" y="46481"/>
                </a:moveTo>
                <a:lnTo>
                  <a:pt x="39105" y="46481"/>
                </a:lnTo>
                <a:lnTo>
                  <a:pt x="42153" y="46862"/>
                </a:lnTo>
                <a:lnTo>
                  <a:pt x="44561" y="47624"/>
                </a:lnTo>
                <a:lnTo>
                  <a:pt x="47091" y="48386"/>
                </a:lnTo>
                <a:lnTo>
                  <a:pt x="49133" y="49529"/>
                </a:lnTo>
                <a:lnTo>
                  <a:pt x="50657" y="51053"/>
                </a:lnTo>
                <a:lnTo>
                  <a:pt x="52303" y="52577"/>
                </a:lnTo>
                <a:lnTo>
                  <a:pt x="53461" y="54351"/>
                </a:lnTo>
                <a:lnTo>
                  <a:pt x="54101" y="56637"/>
                </a:lnTo>
                <a:lnTo>
                  <a:pt x="54863" y="58923"/>
                </a:lnTo>
                <a:lnTo>
                  <a:pt x="55107" y="61459"/>
                </a:lnTo>
                <a:lnTo>
                  <a:pt x="55107" y="70222"/>
                </a:lnTo>
                <a:lnTo>
                  <a:pt x="36575" y="70222"/>
                </a:lnTo>
                <a:lnTo>
                  <a:pt x="30479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389" y="118490"/>
                </a:lnTo>
                <a:lnTo>
                  <a:pt x="35173" y="118490"/>
                </a:lnTo>
                <a:lnTo>
                  <a:pt x="39989" y="117466"/>
                </a:lnTo>
                <a:lnTo>
                  <a:pt x="44683" y="115442"/>
                </a:lnTo>
                <a:lnTo>
                  <a:pt x="49255" y="113537"/>
                </a:lnTo>
                <a:lnTo>
                  <a:pt x="53461" y="110739"/>
                </a:lnTo>
                <a:lnTo>
                  <a:pt x="56994" y="107560"/>
                </a:lnTo>
                <a:lnTo>
                  <a:pt x="27279" y="107560"/>
                </a:lnTo>
                <a:lnTo>
                  <a:pt x="23347" y="106417"/>
                </a:lnTo>
                <a:lnTo>
                  <a:pt x="17647" y="101726"/>
                </a:lnTo>
                <a:lnTo>
                  <a:pt x="16245" y="98678"/>
                </a:lnTo>
                <a:lnTo>
                  <a:pt x="16245" y="92451"/>
                </a:lnTo>
                <a:lnTo>
                  <a:pt x="37337" y="80259"/>
                </a:lnTo>
                <a:lnTo>
                  <a:pt x="70865" y="80259"/>
                </a:lnTo>
                <a:lnTo>
                  <a:pt x="70845" y="58923"/>
                </a:lnTo>
                <a:lnTo>
                  <a:pt x="70225" y="54982"/>
                </a:lnTo>
                <a:lnTo>
                  <a:pt x="69067" y="51434"/>
                </a:lnTo>
                <a:lnTo>
                  <a:pt x="67817" y="47874"/>
                </a:lnTo>
                <a:lnTo>
                  <a:pt x="66901" y="46481"/>
                </a:lnTo>
                <a:close/>
              </a:path>
              <a:path w="276859" h="118745">
                <a:moveTo>
                  <a:pt x="70865" y="107310"/>
                </a:moveTo>
                <a:lnTo>
                  <a:pt x="57271" y="107310"/>
                </a:lnTo>
                <a:lnTo>
                  <a:pt x="57271" y="115442"/>
                </a:lnTo>
                <a:lnTo>
                  <a:pt x="62483" y="117347"/>
                </a:lnTo>
                <a:lnTo>
                  <a:pt x="65775" y="117347"/>
                </a:lnTo>
                <a:lnTo>
                  <a:pt x="67177" y="117216"/>
                </a:lnTo>
                <a:lnTo>
                  <a:pt x="68061" y="117085"/>
                </a:lnTo>
                <a:lnTo>
                  <a:pt x="68945" y="116966"/>
                </a:lnTo>
                <a:lnTo>
                  <a:pt x="69585" y="116704"/>
                </a:lnTo>
                <a:lnTo>
                  <a:pt x="70103" y="116323"/>
                </a:lnTo>
                <a:lnTo>
                  <a:pt x="70591" y="115942"/>
                </a:lnTo>
                <a:lnTo>
                  <a:pt x="70865" y="115442"/>
                </a:lnTo>
                <a:lnTo>
                  <a:pt x="70865" y="107310"/>
                </a:lnTo>
                <a:close/>
              </a:path>
              <a:path w="276859" h="118745">
                <a:moveTo>
                  <a:pt x="70865" y="80259"/>
                </a:moveTo>
                <a:lnTo>
                  <a:pt x="55107" y="80259"/>
                </a:lnTo>
                <a:lnTo>
                  <a:pt x="55107" y="96261"/>
                </a:lnTo>
                <a:lnTo>
                  <a:pt x="51297" y="100071"/>
                </a:lnTo>
                <a:lnTo>
                  <a:pt x="47487" y="102988"/>
                </a:lnTo>
                <a:lnTo>
                  <a:pt x="44043" y="104774"/>
                </a:lnTo>
                <a:lnTo>
                  <a:pt x="40507" y="106679"/>
                </a:lnTo>
                <a:lnTo>
                  <a:pt x="36575" y="107560"/>
                </a:lnTo>
                <a:lnTo>
                  <a:pt x="56994" y="107560"/>
                </a:lnTo>
                <a:lnTo>
                  <a:pt x="57271" y="107310"/>
                </a:lnTo>
                <a:lnTo>
                  <a:pt x="70865" y="107310"/>
                </a:lnTo>
                <a:lnTo>
                  <a:pt x="70865" y="80259"/>
                </a:lnTo>
                <a:close/>
              </a:path>
              <a:path w="276859" h="118745">
                <a:moveTo>
                  <a:pt x="43037" y="35301"/>
                </a:moveTo>
                <a:lnTo>
                  <a:pt x="33527" y="35301"/>
                </a:lnTo>
                <a:lnTo>
                  <a:pt x="30205" y="35551"/>
                </a:lnTo>
                <a:lnTo>
                  <a:pt x="4297" y="47624"/>
                </a:lnTo>
                <a:lnTo>
                  <a:pt x="4297" y="50541"/>
                </a:lnTo>
                <a:lnTo>
                  <a:pt x="4419" y="51303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29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2435" y="52315"/>
                </a:lnTo>
                <a:lnTo>
                  <a:pt x="14477" y="51434"/>
                </a:lnTo>
                <a:lnTo>
                  <a:pt x="16763" y="50410"/>
                </a:lnTo>
                <a:lnTo>
                  <a:pt x="19171" y="49529"/>
                </a:lnTo>
                <a:lnTo>
                  <a:pt x="21823" y="48505"/>
                </a:lnTo>
                <a:lnTo>
                  <a:pt x="28041" y="46981"/>
                </a:lnTo>
                <a:lnTo>
                  <a:pt x="31485" y="46481"/>
                </a:lnTo>
                <a:lnTo>
                  <a:pt x="66901" y="46481"/>
                </a:lnTo>
                <a:lnTo>
                  <a:pt x="65897" y="44957"/>
                </a:lnTo>
                <a:lnTo>
                  <a:pt x="48371" y="35932"/>
                </a:lnTo>
                <a:lnTo>
                  <a:pt x="43037" y="35301"/>
                </a:lnTo>
                <a:close/>
              </a:path>
              <a:path w="276859" h="118745">
                <a:moveTo>
                  <a:pt x="108569" y="36444"/>
                </a:moveTo>
                <a:lnTo>
                  <a:pt x="103357" y="36444"/>
                </a:lnTo>
                <a:lnTo>
                  <a:pt x="102473" y="36575"/>
                </a:lnTo>
                <a:lnTo>
                  <a:pt x="101589" y="36694"/>
                </a:lnTo>
                <a:lnTo>
                  <a:pt x="100827" y="36825"/>
                </a:lnTo>
                <a:lnTo>
                  <a:pt x="100309" y="37075"/>
                </a:lnTo>
                <a:lnTo>
                  <a:pt x="99669" y="37337"/>
                </a:lnTo>
                <a:lnTo>
                  <a:pt x="99303" y="37587"/>
                </a:lnTo>
                <a:lnTo>
                  <a:pt x="99181" y="37968"/>
                </a:lnTo>
                <a:lnTo>
                  <a:pt x="98907" y="38218"/>
                </a:lnTo>
                <a:lnTo>
                  <a:pt x="98785" y="38599"/>
                </a:lnTo>
                <a:lnTo>
                  <a:pt x="98785" y="115180"/>
                </a:lnTo>
                <a:lnTo>
                  <a:pt x="98907" y="115561"/>
                </a:lnTo>
                <a:lnTo>
                  <a:pt x="99181" y="115823"/>
                </a:lnTo>
                <a:lnTo>
                  <a:pt x="99425" y="116204"/>
                </a:lnTo>
                <a:lnTo>
                  <a:pt x="99821" y="116454"/>
                </a:lnTo>
                <a:lnTo>
                  <a:pt x="100431" y="116704"/>
                </a:lnTo>
                <a:lnTo>
                  <a:pt x="101071" y="116835"/>
                </a:lnTo>
                <a:lnTo>
                  <a:pt x="101833" y="117085"/>
                </a:lnTo>
                <a:lnTo>
                  <a:pt x="103875" y="117347"/>
                </a:lnTo>
                <a:lnTo>
                  <a:pt x="109575" y="117347"/>
                </a:lnTo>
                <a:lnTo>
                  <a:pt x="111617" y="117085"/>
                </a:lnTo>
                <a:lnTo>
                  <a:pt x="112501" y="116835"/>
                </a:lnTo>
                <a:lnTo>
                  <a:pt x="113019" y="116704"/>
                </a:lnTo>
                <a:lnTo>
                  <a:pt x="113659" y="116454"/>
                </a:lnTo>
                <a:lnTo>
                  <a:pt x="114025" y="116204"/>
                </a:lnTo>
                <a:lnTo>
                  <a:pt x="114299" y="115823"/>
                </a:lnTo>
                <a:lnTo>
                  <a:pt x="114543" y="115561"/>
                </a:lnTo>
                <a:lnTo>
                  <a:pt x="114665" y="115180"/>
                </a:lnTo>
                <a:lnTo>
                  <a:pt x="114665" y="61840"/>
                </a:lnTo>
                <a:lnTo>
                  <a:pt x="118993" y="57018"/>
                </a:lnTo>
                <a:lnTo>
                  <a:pt x="123169" y="53458"/>
                </a:lnTo>
                <a:lnTo>
                  <a:pt x="127101" y="51053"/>
                </a:lnTo>
                <a:lnTo>
                  <a:pt x="130267" y="49017"/>
                </a:lnTo>
                <a:lnTo>
                  <a:pt x="113141" y="49017"/>
                </a:lnTo>
                <a:lnTo>
                  <a:pt x="113141" y="38599"/>
                </a:lnTo>
                <a:lnTo>
                  <a:pt x="113019" y="38218"/>
                </a:lnTo>
                <a:lnTo>
                  <a:pt x="112775" y="37968"/>
                </a:lnTo>
                <a:lnTo>
                  <a:pt x="112623" y="37587"/>
                </a:lnTo>
                <a:lnTo>
                  <a:pt x="112257" y="37337"/>
                </a:lnTo>
                <a:lnTo>
                  <a:pt x="111251" y="36825"/>
                </a:lnTo>
                <a:lnTo>
                  <a:pt x="110489" y="36694"/>
                </a:lnTo>
                <a:lnTo>
                  <a:pt x="108569" y="36444"/>
                </a:lnTo>
                <a:close/>
              </a:path>
              <a:path w="276859" h="118745">
                <a:moveTo>
                  <a:pt x="168552" y="47243"/>
                </a:moveTo>
                <a:lnTo>
                  <a:pt x="142097" y="47243"/>
                </a:lnTo>
                <a:lnTo>
                  <a:pt x="144779" y="47743"/>
                </a:lnTo>
                <a:lnTo>
                  <a:pt x="147187" y="48767"/>
                </a:lnTo>
                <a:lnTo>
                  <a:pt x="149473" y="49779"/>
                </a:lnTo>
                <a:lnTo>
                  <a:pt x="151363" y="51303"/>
                </a:lnTo>
                <a:lnTo>
                  <a:pt x="152765" y="53208"/>
                </a:lnTo>
                <a:lnTo>
                  <a:pt x="154289" y="55113"/>
                </a:lnTo>
                <a:lnTo>
                  <a:pt x="155447" y="57399"/>
                </a:lnTo>
                <a:lnTo>
                  <a:pt x="156209" y="59935"/>
                </a:lnTo>
                <a:lnTo>
                  <a:pt x="156971" y="62602"/>
                </a:lnTo>
                <a:lnTo>
                  <a:pt x="157337" y="66162"/>
                </a:lnTo>
                <a:lnTo>
                  <a:pt x="157337" y="115180"/>
                </a:lnTo>
                <a:lnTo>
                  <a:pt x="157459" y="115561"/>
                </a:lnTo>
                <a:lnTo>
                  <a:pt x="157733" y="115823"/>
                </a:lnTo>
                <a:lnTo>
                  <a:pt x="157977" y="116204"/>
                </a:lnTo>
                <a:lnTo>
                  <a:pt x="158343" y="116454"/>
                </a:lnTo>
                <a:lnTo>
                  <a:pt x="158983" y="116704"/>
                </a:lnTo>
                <a:lnTo>
                  <a:pt x="159501" y="116835"/>
                </a:lnTo>
                <a:lnTo>
                  <a:pt x="160385" y="117085"/>
                </a:lnTo>
                <a:lnTo>
                  <a:pt x="162427" y="117347"/>
                </a:lnTo>
                <a:lnTo>
                  <a:pt x="168127" y="117347"/>
                </a:lnTo>
                <a:lnTo>
                  <a:pt x="170169" y="117085"/>
                </a:lnTo>
                <a:lnTo>
                  <a:pt x="170931" y="116835"/>
                </a:lnTo>
                <a:lnTo>
                  <a:pt x="171571" y="116704"/>
                </a:lnTo>
                <a:lnTo>
                  <a:pt x="172059" y="116454"/>
                </a:lnTo>
                <a:lnTo>
                  <a:pt x="172455" y="116204"/>
                </a:lnTo>
                <a:lnTo>
                  <a:pt x="172699" y="115823"/>
                </a:lnTo>
                <a:lnTo>
                  <a:pt x="172973" y="115561"/>
                </a:lnTo>
                <a:lnTo>
                  <a:pt x="173095" y="115180"/>
                </a:lnTo>
                <a:lnTo>
                  <a:pt x="173095" y="63245"/>
                </a:lnTo>
                <a:lnTo>
                  <a:pt x="172577" y="58542"/>
                </a:lnTo>
                <a:lnTo>
                  <a:pt x="171571" y="54732"/>
                </a:lnTo>
                <a:lnTo>
                  <a:pt x="170535" y="50922"/>
                </a:lnTo>
                <a:lnTo>
                  <a:pt x="168767" y="47493"/>
                </a:lnTo>
                <a:lnTo>
                  <a:pt x="168552" y="47243"/>
                </a:lnTo>
                <a:close/>
              </a:path>
              <a:path w="276859" h="118745">
                <a:moveTo>
                  <a:pt x="148071" y="35301"/>
                </a:moveTo>
                <a:lnTo>
                  <a:pt x="137403" y="35301"/>
                </a:lnTo>
                <a:lnTo>
                  <a:pt x="132435" y="36313"/>
                </a:lnTo>
                <a:lnTo>
                  <a:pt x="127619" y="38599"/>
                </a:lnTo>
                <a:lnTo>
                  <a:pt x="122803" y="40766"/>
                </a:lnTo>
                <a:lnTo>
                  <a:pt x="117957" y="44314"/>
                </a:lnTo>
                <a:lnTo>
                  <a:pt x="113141" y="49017"/>
                </a:lnTo>
                <a:lnTo>
                  <a:pt x="130267" y="49017"/>
                </a:lnTo>
                <a:lnTo>
                  <a:pt x="131063" y="48505"/>
                </a:lnTo>
                <a:lnTo>
                  <a:pt x="135117" y="47243"/>
                </a:lnTo>
                <a:lnTo>
                  <a:pt x="168552" y="47243"/>
                </a:lnTo>
                <a:lnTo>
                  <a:pt x="166359" y="44695"/>
                </a:lnTo>
                <a:lnTo>
                  <a:pt x="163951" y="41778"/>
                </a:lnTo>
                <a:lnTo>
                  <a:pt x="160781" y="39492"/>
                </a:lnTo>
                <a:lnTo>
                  <a:pt x="156819" y="37837"/>
                </a:lnTo>
                <a:lnTo>
                  <a:pt x="152887" y="36063"/>
                </a:lnTo>
                <a:lnTo>
                  <a:pt x="148071" y="35301"/>
                </a:lnTo>
                <a:close/>
              </a:path>
              <a:path w="276859" h="118745">
                <a:moveTo>
                  <a:pt x="239267" y="35301"/>
                </a:moveTo>
                <a:lnTo>
                  <a:pt x="228203" y="35301"/>
                </a:lnTo>
                <a:lnTo>
                  <a:pt x="222747" y="36313"/>
                </a:lnTo>
                <a:lnTo>
                  <a:pt x="197845" y="65400"/>
                </a:lnTo>
                <a:lnTo>
                  <a:pt x="196961" y="71365"/>
                </a:lnTo>
                <a:lnTo>
                  <a:pt x="196961" y="83307"/>
                </a:lnTo>
                <a:lnTo>
                  <a:pt x="197601" y="88510"/>
                </a:lnTo>
                <a:lnTo>
                  <a:pt x="199003" y="93463"/>
                </a:lnTo>
                <a:lnTo>
                  <a:pt x="200253" y="98416"/>
                </a:lnTo>
                <a:lnTo>
                  <a:pt x="225795" y="118490"/>
                </a:lnTo>
                <a:lnTo>
                  <a:pt x="237987" y="118490"/>
                </a:lnTo>
                <a:lnTo>
                  <a:pt x="243321" y="117216"/>
                </a:lnTo>
                <a:lnTo>
                  <a:pt x="248137" y="114799"/>
                </a:lnTo>
                <a:lnTo>
                  <a:pt x="253105" y="112394"/>
                </a:lnTo>
                <a:lnTo>
                  <a:pt x="257799" y="109084"/>
                </a:lnTo>
                <a:lnTo>
                  <a:pt x="260418" y="106548"/>
                </a:lnTo>
                <a:lnTo>
                  <a:pt x="230733" y="106548"/>
                </a:lnTo>
                <a:lnTo>
                  <a:pt x="227319" y="105655"/>
                </a:lnTo>
                <a:lnTo>
                  <a:pt x="224515" y="104012"/>
                </a:lnTo>
                <a:lnTo>
                  <a:pt x="221741" y="102357"/>
                </a:lnTo>
                <a:lnTo>
                  <a:pt x="219577" y="100071"/>
                </a:lnTo>
                <a:lnTo>
                  <a:pt x="217931" y="97154"/>
                </a:lnTo>
                <a:lnTo>
                  <a:pt x="216255" y="94356"/>
                </a:lnTo>
                <a:lnTo>
                  <a:pt x="215127" y="91177"/>
                </a:lnTo>
                <a:lnTo>
                  <a:pt x="214365" y="87498"/>
                </a:lnTo>
                <a:lnTo>
                  <a:pt x="213725" y="83819"/>
                </a:lnTo>
                <a:lnTo>
                  <a:pt x="213481" y="80128"/>
                </a:lnTo>
                <a:lnTo>
                  <a:pt x="213481" y="72770"/>
                </a:lnTo>
                <a:lnTo>
                  <a:pt x="225277" y="49779"/>
                </a:lnTo>
                <a:lnTo>
                  <a:pt x="228081" y="48005"/>
                </a:lnTo>
                <a:lnTo>
                  <a:pt x="231495" y="47243"/>
                </a:lnTo>
                <a:lnTo>
                  <a:pt x="276331" y="47243"/>
                </a:lnTo>
                <a:lnTo>
                  <a:pt x="276331" y="46731"/>
                </a:lnTo>
                <a:lnTo>
                  <a:pt x="260451" y="46731"/>
                </a:lnTo>
                <a:lnTo>
                  <a:pt x="256397" y="42921"/>
                </a:lnTo>
                <a:lnTo>
                  <a:pt x="252221" y="40123"/>
                </a:lnTo>
                <a:lnTo>
                  <a:pt x="248015" y="38218"/>
                </a:lnTo>
                <a:lnTo>
                  <a:pt x="243839" y="36194"/>
                </a:lnTo>
                <a:lnTo>
                  <a:pt x="239267" y="35301"/>
                </a:lnTo>
                <a:close/>
              </a:path>
              <a:path w="276859" h="118745">
                <a:moveTo>
                  <a:pt x="276331" y="104774"/>
                </a:moveTo>
                <a:lnTo>
                  <a:pt x="262249" y="104774"/>
                </a:lnTo>
                <a:lnTo>
                  <a:pt x="262249" y="115180"/>
                </a:lnTo>
                <a:lnTo>
                  <a:pt x="262371" y="115561"/>
                </a:lnTo>
                <a:lnTo>
                  <a:pt x="262615" y="115942"/>
                </a:lnTo>
                <a:lnTo>
                  <a:pt x="263011" y="116204"/>
                </a:lnTo>
                <a:lnTo>
                  <a:pt x="263377" y="116454"/>
                </a:lnTo>
                <a:lnTo>
                  <a:pt x="263895" y="116704"/>
                </a:lnTo>
                <a:lnTo>
                  <a:pt x="264535" y="116966"/>
                </a:lnTo>
                <a:lnTo>
                  <a:pt x="267065" y="117347"/>
                </a:lnTo>
                <a:lnTo>
                  <a:pt x="271881" y="117347"/>
                </a:lnTo>
                <a:lnTo>
                  <a:pt x="276331" y="115561"/>
                </a:lnTo>
                <a:lnTo>
                  <a:pt x="276331" y="104774"/>
                </a:lnTo>
                <a:close/>
              </a:path>
              <a:path w="276859" h="118745">
                <a:moveTo>
                  <a:pt x="276331" y="47243"/>
                </a:moveTo>
                <a:lnTo>
                  <a:pt x="239877" y="47243"/>
                </a:lnTo>
                <a:lnTo>
                  <a:pt x="244083" y="48386"/>
                </a:lnTo>
                <a:lnTo>
                  <a:pt x="248015" y="50922"/>
                </a:lnTo>
                <a:lnTo>
                  <a:pt x="252069" y="53339"/>
                </a:lnTo>
                <a:lnTo>
                  <a:pt x="256153" y="56887"/>
                </a:lnTo>
                <a:lnTo>
                  <a:pt x="260451" y="61459"/>
                </a:lnTo>
                <a:lnTo>
                  <a:pt x="260451" y="91820"/>
                </a:lnTo>
                <a:lnTo>
                  <a:pt x="258043" y="94487"/>
                </a:lnTo>
                <a:lnTo>
                  <a:pt x="255635" y="96892"/>
                </a:lnTo>
                <a:lnTo>
                  <a:pt x="253349" y="98678"/>
                </a:lnTo>
                <a:lnTo>
                  <a:pt x="251185" y="100583"/>
                </a:lnTo>
                <a:lnTo>
                  <a:pt x="249021" y="102107"/>
                </a:lnTo>
                <a:lnTo>
                  <a:pt x="247009" y="103250"/>
                </a:lnTo>
                <a:lnTo>
                  <a:pt x="244967" y="104512"/>
                </a:lnTo>
                <a:lnTo>
                  <a:pt x="242925" y="105274"/>
                </a:lnTo>
                <a:lnTo>
                  <a:pt x="241035" y="105786"/>
                </a:lnTo>
                <a:lnTo>
                  <a:pt x="238993" y="106298"/>
                </a:lnTo>
                <a:lnTo>
                  <a:pt x="236981" y="106548"/>
                </a:lnTo>
                <a:lnTo>
                  <a:pt x="260418" y="106548"/>
                </a:lnTo>
                <a:lnTo>
                  <a:pt x="262249" y="104774"/>
                </a:lnTo>
                <a:lnTo>
                  <a:pt x="276331" y="104774"/>
                </a:lnTo>
                <a:lnTo>
                  <a:pt x="276331" y="47243"/>
                </a:lnTo>
                <a:close/>
              </a:path>
              <a:path w="276859" h="118745">
                <a:moveTo>
                  <a:pt x="269991" y="0"/>
                </a:moveTo>
                <a:lnTo>
                  <a:pt x="266821" y="0"/>
                </a:lnTo>
                <a:lnTo>
                  <a:pt x="265541" y="118"/>
                </a:lnTo>
                <a:lnTo>
                  <a:pt x="263499" y="380"/>
                </a:lnTo>
                <a:lnTo>
                  <a:pt x="262737" y="499"/>
                </a:lnTo>
                <a:lnTo>
                  <a:pt x="262127" y="761"/>
                </a:lnTo>
                <a:lnTo>
                  <a:pt x="261487" y="1011"/>
                </a:lnTo>
                <a:lnTo>
                  <a:pt x="261091" y="1261"/>
                </a:lnTo>
                <a:lnTo>
                  <a:pt x="260847" y="1642"/>
                </a:lnTo>
                <a:lnTo>
                  <a:pt x="260603" y="1904"/>
                </a:lnTo>
                <a:lnTo>
                  <a:pt x="260451" y="2285"/>
                </a:lnTo>
                <a:lnTo>
                  <a:pt x="260451" y="46731"/>
                </a:lnTo>
                <a:lnTo>
                  <a:pt x="276331" y="46731"/>
                </a:lnTo>
                <a:lnTo>
                  <a:pt x="276331" y="2285"/>
                </a:lnTo>
                <a:lnTo>
                  <a:pt x="276209" y="1904"/>
                </a:lnTo>
                <a:lnTo>
                  <a:pt x="275965" y="1642"/>
                </a:lnTo>
                <a:lnTo>
                  <a:pt x="275691" y="1261"/>
                </a:lnTo>
                <a:lnTo>
                  <a:pt x="271271" y="118"/>
                </a:lnTo>
                <a:lnTo>
                  <a:pt x="26999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60919" y="4901183"/>
            <a:ext cx="2567939" cy="2682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68661" y="4981194"/>
            <a:ext cx="238780" cy="831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23388" y="4945629"/>
            <a:ext cx="882274" cy="1477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70157" y="4981194"/>
            <a:ext cx="258074" cy="11214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48505" y="4944867"/>
            <a:ext cx="121920" cy="118745"/>
          </a:xfrm>
          <a:custGeom>
            <a:avLst/>
            <a:gdLst/>
            <a:ahLst/>
            <a:cxnLst/>
            <a:rect l="l" t="t" r="r" b="b"/>
            <a:pathLst>
              <a:path w="121920" h="118745">
                <a:moveTo>
                  <a:pt x="12557" y="37469"/>
                </a:moveTo>
                <a:lnTo>
                  <a:pt x="6857" y="37469"/>
                </a:lnTo>
                <a:lnTo>
                  <a:pt x="4815" y="37718"/>
                </a:lnTo>
                <a:lnTo>
                  <a:pt x="4053" y="37981"/>
                </a:lnTo>
                <a:lnTo>
                  <a:pt x="3413" y="38099"/>
                </a:lnTo>
                <a:lnTo>
                  <a:pt x="2773" y="38362"/>
                </a:lnTo>
                <a:lnTo>
                  <a:pt x="2407" y="38612"/>
                </a:lnTo>
                <a:lnTo>
                  <a:pt x="2164" y="38993"/>
                </a:lnTo>
                <a:lnTo>
                  <a:pt x="1889" y="39374"/>
                </a:lnTo>
                <a:lnTo>
                  <a:pt x="1767" y="39623"/>
                </a:lnTo>
                <a:lnTo>
                  <a:pt x="1767" y="116204"/>
                </a:lnTo>
                <a:lnTo>
                  <a:pt x="1889" y="116585"/>
                </a:lnTo>
                <a:lnTo>
                  <a:pt x="2164" y="116848"/>
                </a:lnTo>
                <a:lnTo>
                  <a:pt x="2407" y="117229"/>
                </a:lnTo>
                <a:lnTo>
                  <a:pt x="2773" y="117479"/>
                </a:lnTo>
                <a:lnTo>
                  <a:pt x="3413" y="117728"/>
                </a:lnTo>
                <a:lnTo>
                  <a:pt x="4053" y="117860"/>
                </a:lnTo>
                <a:lnTo>
                  <a:pt x="4815" y="118109"/>
                </a:lnTo>
                <a:lnTo>
                  <a:pt x="6857" y="118372"/>
                </a:lnTo>
                <a:lnTo>
                  <a:pt x="12557" y="118372"/>
                </a:lnTo>
                <a:lnTo>
                  <a:pt x="13441" y="118241"/>
                </a:lnTo>
                <a:lnTo>
                  <a:pt x="14477" y="118109"/>
                </a:lnTo>
                <a:lnTo>
                  <a:pt x="15361" y="117860"/>
                </a:lnTo>
                <a:lnTo>
                  <a:pt x="15880" y="117728"/>
                </a:lnTo>
                <a:lnTo>
                  <a:pt x="16489" y="117479"/>
                </a:lnTo>
                <a:lnTo>
                  <a:pt x="16885" y="117229"/>
                </a:lnTo>
                <a:lnTo>
                  <a:pt x="17129" y="116848"/>
                </a:lnTo>
                <a:lnTo>
                  <a:pt x="17404" y="116585"/>
                </a:lnTo>
                <a:lnTo>
                  <a:pt x="17525" y="116204"/>
                </a:lnTo>
                <a:lnTo>
                  <a:pt x="17525" y="39623"/>
                </a:lnTo>
                <a:lnTo>
                  <a:pt x="17404" y="39374"/>
                </a:lnTo>
                <a:lnTo>
                  <a:pt x="17129" y="38993"/>
                </a:lnTo>
                <a:lnTo>
                  <a:pt x="16885" y="38612"/>
                </a:lnTo>
                <a:lnTo>
                  <a:pt x="16489" y="38362"/>
                </a:lnTo>
                <a:lnTo>
                  <a:pt x="15880" y="38099"/>
                </a:lnTo>
                <a:lnTo>
                  <a:pt x="15361" y="37981"/>
                </a:lnTo>
                <a:lnTo>
                  <a:pt x="14477" y="37718"/>
                </a:lnTo>
                <a:lnTo>
                  <a:pt x="13441" y="37600"/>
                </a:lnTo>
                <a:lnTo>
                  <a:pt x="12557" y="37469"/>
                </a:lnTo>
                <a:close/>
              </a:path>
              <a:path w="121920" h="118745">
                <a:moveTo>
                  <a:pt x="13319" y="6227"/>
                </a:moveTo>
                <a:lnTo>
                  <a:pt x="5974" y="6227"/>
                </a:lnTo>
                <a:lnTo>
                  <a:pt x="3413" y="6857"/>
                </a:lnTo>
                <a:lnTo>
                  <a:pt x="2011" y="8000"/>
                </a:lnTo>
                <a:lnTo>
                  <a:pt x="640" y="9275"/>
                </a:lnTo>
                <a:lnTo>
                  <a:pt x="0" y="11429"/>
                </a:lnTo>
                <a:lnTo>
                  <a:pt x="0" y="17906"/>
                </a:lnTo>
                <a:lnTo>
                  <a:pt x="640" y="20074"/>
                </a:lnTo>
                <a:lnTo>
                  <a:pt x="2011" y="21217"/>
                </a:lnTo>
                <a:lnTo>
                  <a:pt x="3291" y="22360"/>
                </a:lnTo>
                <a:lnTo>
                  <a:pt x="5821" y="22859"/>
                </a:lnTo>
                <a:lnTo>
                  <a:pt x="13319" y="22859"/>
                </a:lnTo>
                <a:lnTo>
                  <a:pt x="15880" y="22360"/>
                </a:lnTo>
                <a:lnTo>
                  <a:pt x="17251" y="21217"/>
                </a:lnTo>
                <a:lnTo>
                  <a:pt x="18653" y="19943"/>
                </a:lnTo>
                <a:lnTo>
                  <a:pt x="19293" y="17788"/>
                </a:lnTo>
                <a:lnTo>
                  <a:pt x="19293" y="11311"/>
                </a:lnTo>
                <a:lnTo>
                  <a:pt x="18653" y="9143"/>
                </a:lnTo>
                <a:lnTo>
                  <a:pt x="17251" y="8000"/>
                </a:lnTo>
                <a:lnTo>
                  <a:pt x="15880" y="6857"/>
                </a:lnTo>
                <a:lnTo>
                  <a:pt x="13319" y="6227"/>
                </a:lnTo>
                <a:close/>
              </a:path>
              <a:path w="121920" h="118745">
                <a:moveTo>
                  <a:pt x="65897" y="49411"/>
                </a:moveTo>
                <a:lnTo>
                  <a:pt x="50170" y="49411"/>
                </a:lnTo>
                <a:lnTo>
                  <a:pt x="50170" y="116204"/>
                </a:lnTo>
                <a:lnTo>
                  <a:pt x="50291" y="116585"/>
                </a:lnTo>
                <a:lnTo>
                  <a:pt x="50535" y="116848"/>
                </a:lnTo>
                <a:lnTo>
                  <a:pt x="50779" y="117229"/>
                </a:lnTo>
                <a:lnTo>
                  <a:pt x="51175" y="117479"/>
                </a:lnTo>
                <a:lnTo>
                  <a:pt x="51815" y="117728"/>
                </a:lnTo>
                <a:lnTo>
                  <a:pt x="53218" y="118109"/>
                </a:lnTo>
                <a:lnTo>
                  <a:pt x="55229" y="118372"/>
                </a:lnTo>
                <a:lnTo>
                  <a:pt x="60838" y="118372"/>
                </a:lnTo>
                <a:lnTo>
                  <a:pt x="62849" y="118109"/>
                </a:lnTo>
                <a:lnTo>
                  <a:pt x="63611" y="117860"/>
                </a:lnTo>
                <a:lnTo>
                  <a:pt x="64251" y="117728"/>
                </a:lnTo>
                <a:lnTo>
                  <a:pt x="64769" y="117479"/>
                </a:lnTo>
                <a:lnTo>
                  <a:pt x="65257" y="117229"/>
                </a:lnTo>
                <a:lnTo>
                  <a:pt x="65531" y="116848"/>
                </a:lnTo>
                <a:lnTo>
                  <a:pt x="65775" y="116585"/>
                </a:lnTo>
                <a:lnTo>
                  <a:pt x="65897" y="116204"/>
                </a:lnTo>
                <a:lnTo>
                  <a:pt x="65897" y="49411"/>
                </a:lnTo>
                <a:close/>
              </a:path>
              <a:path w="121920" h="118745">
                <a:moveTo>
                  <a:pt x="116829" y="37850"/>
                </a:moveTo>
                <a:lnTo>
                  <a:pt x="37581" y="37850"/>
                </a:lnTo>
                <a:lnTo>
                  <a:pt x="37063" y="37981"/>
                </a:lnTo>
                <a:lnTo>
                  <a:pt x="36697" y="38231"/>
                </a:lnTo>
                <a:lnTo>
                  <a:pt x="36301" y="38362"/>
                </a:lnTo>
                <a:lnTo>
                  <a:pt x="36057" y="38743"/>
                </a:lnTo>
                <a:lnTo>
                  <a:pt x="35813" y="39242"/>
                </a:lnTo>
                <a:lnTo>
                  <a:pt x="35539" y="39623"/>
                </a:lnTo>
                <a:lnTo>
                  <a:pt x="35295" y="40267"/>
                </a:lnTo>
                <a:lnTo>
                  <a:pt x="35051" y="41791"/>
                </a:lnTo>
                <a:lnTo>
                  <a:pt x="35051" y="45719"/>
                </a:lnTo>
                <a:lnTo>
                  <a:pt x="35295" y="47125"/>
                </a:lnTo>
                <a:lnTo>
                  <a:pt x="35813" y="48005"/>
                </a:lnTo>
                <a:lnTo>
                  <a:pt x="36301" y="49030"/>
                </a:lnTo>
                <a:lnTo>
                  <a:pt x="37063" y="49411"/>
                </a:lnTo>
                <a:lnTo>
                  <a:pt x="104272" y="49411"/>
                </a:lnTo>
                <a:lnTo>
                  <a:pt x="104272" y="116204"/>
                </a:lnTo>
                <a:lnTo>
                  <a:pt x="104393" y="116585"/>
                </a:lnTo>
                <a:lnTo>
                  <a:pt x="104637" y="116848"/>
                </a:lnTo>
                <a:lnTo>
                  <a:pt x="104881" y="117229"/>
                </a:lnTo>
                <a:lnTo>
                  <a:pt x="105277" y="117479"/>
                </a:lnTo>
                <a:lnTo>
                  <a:pt x="105917" y="117728"/>
                </a:lnTo>
                <a:lnTo>
                  <a:pt x="106558" y="117860"/>
                </a:lnTo>
                <a:lnTo>
                  <a:pt x="107320" y="118109"/>
                </a:lnTo>
                <a:lnTo>
                  <a:pt x="109331" y="118372"/>
                </a:lnTo>
                <a:lnTo>
                  <a:pt x="114940" y="118372"/>
                </a:lnTo>
                <a:lnTo>
                  <a:pt x="116951" y="118109"/>
                </a:lnTo>
                <a:lnTo>
                  <a:pt x="117713" y="117860"/>
                </a:lnTo>
                <a:lnTo>
                  <a:pt x="118353" y="117728"/>
                </a:lnTo>
                <a:lnTo>
                  <a:pt x="118993" y="117479"/>
                </a:lnTo>
                <a:lnTo>
                  <a:pt x="119359" y="117229"/>
                </a:lnTo>
                <a:lnTo>
                  <a:pt x="119633" y="116848"/>
                </a:lnTo>
                <a:lnTo>
                  <a:pt x="119877" y="116585"/>
                </a:lnTo>
                <a:lnTo>
                  <a:pt x="119999" y="116204"/>
                </a:lnTo>
                <a:lnTo>
                  <a:pt x="119999" y="40898"/>
                </a:lnTo>
                <a:lnTo>
                  <a:pt x="119633" y="39755"/>
                </a:lnTo>
                <a:lnTo>
                  <a:pt x="118109" y="38231"/>
                </a:lnTo>
                <a:lnTo>
                  <a:pt x="116829" y="37850"/>
                </a:lnTo>
                <a:close/>
              </a:path>
              <a:path w="121920" h="118745">
                <a:moveTo>
                  <a:pt x="78089" y="0"/>
                </a:moveTo>
                <a:lnTo>
                  <a:pt x="72389" y="0"/>
                </a:lnTo>
                <a:lnTo>
                  <a:pt x="68579" y="643"/>
                </a:lnTo>
                <a:lnTo>
                  <a:pt x="51815" y="16382"/>
                </a:lnTo>
                <a:lnTo>
                  <a:pt x="50657" y="20074"/>
                </a:lnTo>
                <a:lnTo>
                  <a:pt x="50170" y="24515"/>
                </a:lnTo>
                <a:lnTo>
                  <a:pt x="50170" y="37850"/>
                </a:lnTo>
                <a:lnTo>
                  <a:pt x="65897" y="37850"/>
                </a:lnTo>
                <a:lnTo>
                  <a:pt x="65897" y="23240"/>
                </a:lnTo>
                <a:lnTo>
                  <a:pt x="66781" y="18668"/>
                </a:lnTo>
                <a:lnTo>
                  <a:pt x="68701" y="15883"/>
                </a:lnTo>
                <a:lnTo>
                  <a:pt x="70469" y="12953"/>
                </a:lnTo>
                <a:lnTo>
                  <a:pt x="73517" y="11561"/>
                </a:lnTo>
                <a:lnTo>
                  <a:pt x="90858" y="11561"/>
                </a:lnTo>
                <a:lnTo>
                  <a:pt x="90921" y="11429"/>
                </a:lnTo>
                <a:lnTo>
                  <a:pt x="91043" y="10168"/>
                </a:lnTo>
                <a:lnTo>
                  <a:pt x="91043" y="6608"/>
                </a:lnTo>
                <a:lnTo>
                  <a:pt x="90921" y="5977"/>
                </a:lnTo>
                <a:lnTo>
                  <a:pt x="90921" y="5215"/>
                </a:lnTo>
                <a:lnTo>
                  <a:pt x="90677" y="4190"/>
                </a:lnTo>
                <a:lnTo>
                  <a:pt x="90556" y="3809"/>
                </a:lnTo>
                <a:lnTo>
                  <a:pt x="90403" y="3428"/>
                </a:lnTo>
                <a:lnTo>
                  <a:pt x="90159" y="3179"/>
                </a:lnTo>
                <a:lnTo>
                  <a:pt x="90037" y="2798"/>
                </a:lnTo>
                <a:lnTo>
                  <a:pt x="89794" y="2548"/>
                </a:lnTo>
                <a:lnTo>
                  <a:pt x="89397" y="2285"/>
                </a:lnTo>
                <a:lnTo>
                  <a:pt x="89153" y="1904"/>
                </a:lnTo>
                <a:lnTo>
                  <a:pt x="84703" y="761"/>
                </a:lnTo>
                <a:lnTo>
                  <a:pt x="83545" y="512"/>
                </a:lnTo>
                <a:lnTo>
                  <a:pt x="82295" y="380"/>
                </a:lnTo>
                <a:lnTo>
                  <a:pt x="78089" y="0"/>
                </a:lnTo>
                <a:close/>
              </a:path>
              <a:path w="121920" h="118745">
                <a:moveTo>
                  <a:pt x="114178" y="6227"/>
                </a:moveTo>
                <a:lnTo>
                  <a:pt x="110368" y="6227"/>
                </a:lnTo>
                <a:lnTo>
                  <a:pt x="108844" y="6358"/>
                </a:lnTo>
                <a:lnTo>
                  <a:pt x="107685" y="6608"/>
                </a:lnTo>
                <a:lnTo>
                  <a:pt x="106405" y="6857"/>
                </a:lnTo>
                <a:lnTo>
                  <a:pt x="105399" y="7370"/>
                </a:lnTo>
                <a:lnTo>
                  <a:pt x="104637" y="8132"/>
                </a:lnTo>
                <a:lnTo>
                  <a:pt x="103997" y="8762"/>
                </a:lnTo>
                <a:lnTo>
                  <a:pt x="102595" y="16133"/>
                </a:lnTo>
                <a:lnTo>
                  <a:pt x="102869" y="17525"/>
                </a:lnTo>
                <a:lnTo>
                  <a:pt x="107685" y="22478"/>
                </a:lnTo>
                <a:lnTo>
                  <a:pt x="108844" y="22741"/>
                </a:lnTo>
                <a:lnTo>
                  <a:pt x="110368" y="22859"/>
                </a:lnTo>
                <a:lnTo>
                  <a:pt x="114178" y="22859"/>
                </a:lnTo>
                <a:lnTo>
                  <a:pt x="115702" y="22741"/>
                </a:lnTo>
                <a:lnTo>
                  <a:pt x="116951" y="22478"/>
                </a:lnTo>
                <a:lnTo>
                  <a:pt x="118231" y="22229"/>
                </a:lnTo>
                <a:lnTo>
                  <a:pt x="121279" y="18550"/>
                </a:lnTo>
                <a:lnTo>
                  <a:pt x="121645" y="17525"/>
                </a:lnTo>
                <a:lnTo>
                  <a:pt x="121770" y="16382"/>
                </a:lnTo>
                <a:lnTo>
                  <a:pt x="121742" y="12572"/>
                </a:lnTo>
                <a:lnTo>
                  <a:pt x="121645" y="11692"/>
                </a:lnTo>
                <a:lnTo>
                  <a:pt x="121279" y="10667"/>
                </a:lnTo>
                <a:lnTo>
                  <a:pt x="121036" y="9656"/>
                </a:lnTo>
                <a:lnTo>
                  <a:pt x="120517" y="8762"/>
                </a:lnTo>
                <a:lnTo>
                  <a:pt x="119877" y="8132"/>
                </a:lnTo>
                <a:lnTo>
                  <a:pt x="119115" y="7370"/>
                </a:lnTo>
                <a:lnTo>
                  <a:pt x="118231" y="6857"/>
                </a:lnTo>
                <a:lnTo>
                  <a:pt x="115702" y="6358"/>
                </a:lnTo>
                <a:lnTo>
                  <a:pt x="114178" y="6227"/>
                </a:lnTo>
                <a:close/>
              </a:path>
              <a:path w="121920" h="118745">
                <a:moveTo>
                  <a:pt x="90858" y="11561"/>
                </a:moveTo>
                <a:lnTo>
                  <a:pt x="79735" y="11561"/>
                </a:lnTo>
                <a:lnTo>
                  <a:pt x="82417" y="11810"/>
                </a:lnTo>
                <a:lnTo>
                  <a:pt x="84581" y="12323"/>
                </a:lnTo>
                <a:lnTo>
                  <a:pt x="85343" y="12454"/>
                </a:lnTo>
                <a:lnTo>
                  <a:pt x="86227" y="12704"/>
                </a:lnTo>
                <a:lnTo>
                  <a:pt x="86867" y="12953"/>
                </a:lnTo>
                <a:lnTo>
                  <a:pt x="87355" y="13085"/>
                </a:lnTo>
                <a:lnTo>
                  <a:pt x="87995" y="13334"/>
                </a:lnTo>
                <a:lnTo>
                  <a:pt x="88513" y="13466"/>
                </a:lnTo>
                <a:lnTo>
                  <a:pt x="89794" y="13466"/>
                </a:lnTo>
                <a:lnTo>
                  <a:pt x="90281" y="13085"/>
                </a:lnTo>
                <a:lnTo>
                  <a:pt x="90556" y="12191"/>
                </a:lnTo>
                <a:lnTo>
                  <a:pt x="90858" y="115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0919" y="5178552"/>
            <a:ext cx="1851659" cy="2667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75153" y="5221437"/>
            <a:ext cx="467105" cy="1187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4809" y="5221772"/>
            <a:ext cx="751210" cy="11839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492" y="1498091"/>
            <a:ext cx="9779508" cy="771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057" y="1609587"/>
            <a:ext cx="1653165" cy="294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0871" y="1609709"/>
            <a:ext cx="583565" cy="294640"/>
          </a:xfrm>
          <a:custGeom>
            <a:avLst/>
            <a:gdLst/>
            <a:ahLst/>
            <a:cxnLst/>
            <a:rect l="l" t="t" r="r" b="b"/>
            <a:pathLst>
              <a:path w="583564" h="294639">
                <a:moveTo>
                  <a:pt x="82295" y="121676"/>
                </a:moveTo>
                <a:lnTo>
                  <a:pt x="40264" y="121676"/>
                </a:lnTo>
                <a:lnTo>
                  <a:pt x="40264" y="286664"/>
                </a:lnTo>
                <a:lnTo>
                  <a:pt x="40660" y="287548"/>
                </a:lnTo>
                <a:lnTo>
                  <a:pt x="41300" y="288310"/>
                </a:lnTo>
                <a:lnTo>
                  <a:pt x="41909" y="289072"/>
                </a:lnTo>
                <a:lnTo>
                  <a:pt x="57302" y="291998"/>
                </a:lnTo>
                <a:lnTo>
                  <a:pt x="65288" y="291998"/>
                </a:lnTo>
                <a:lnTo>
                  <a:pt x="82295" y="286664"/>
                </a:lnTo>
                <a:lnTo>
                  <a:pt x="82295" y="121676"/>
                </a:lnTo>
                <a:close/>
              </a:path>
              <a:path w="583564" h="294639">
                <a:moveTo>
                  <a:pt x="134508" y="93238"/>
                </a:moveTo>
                <a:lnTo>
                  <a:pt x="6736" y="93238"/>
                </a:lnTo>
                <a:lnTo>
                  <a:pt x="5608" y="93482"/>
                </a:lnTo>
                <a:lnTo>
                  <a:pt x="4571" y="94000"/>
                </a:lnTo>
                <a:lnTo>
                  <a:pt x="3566" y="94487"/>
                </a:lnTo>
                <a:lnTo>
                  <a:pt x="2682" y="95249"/>
                </a:lnTo>
                <a:lnTo>
                  <a:pt x="2042" y="96530"/>
                </a:lnTo>
                <a:lnTo>
                  <a:pt x="1280" y="97688"/>
                </a:lnTo>
                <a:lnTo>
                  <a:pt x="761" y="99212"/>
                </a:lnTo>
                <a:lnTo>
                  <a:pt x="518" y="100980"/>
                </a:lnTo>
                <a:lnTo>
                  <a:pt x="152" y="102748"/>
                </a:lnTo>
                <a:lnTo>
                  <a:pt x="0" y="104912"/>
                </a:lnTo>
                <a:lnTo>
                  <a:pt x="0" y="112532"/>
                </a:lnTo>
                <a:lnTo>
                  <a:pt x="640" y="116220"/>
                </a:lnTo>
                <a:lnTo>
                  <a:pt x="2042" y="118384"/>
                </a:lnTo>
                <a:lnTo>
                  <a:pt x="3322" y="120670"/>
                </a:lnTo>
                <a:lnTo>
                  <a:pt x="5333" y="121676"/>
                </a:lnTo>
                <a:lnTo>
                  <a:pt x="135788" y="121676"/>
                </a:lnTo>
                <a:lnTo>
                  <a:pt x="137800" y="120670"/>
                </a:lnTo>
                <a:lnTo>
                  <a:pt x="139324" y="118384"/>
                </a:lnTo>
                <a:lnTo>
                  <a:pt x="140848" y="116220"/>
                </a:lnTo>
                <a:lnTo>
                  <a:pt x="141610" y="112532"/>
                </a:lnTo>
                <a:lnTo>
                  <a:pt x="141610" y="104912"/>
                </a:lnTo>
                <a:lnTo>
                  <a:pt x="139202" y="96530"/>
                </a:lnTo>
                <a:lnTo>
                  <a:pt x="138440" y="95249"/>
                </a:lnTo>
                <a:lnTo>
                  <a:pt x="137556" y="94487"/>
                </a:lnTo>
                <a:lnTo>
                  <a:pt x="136672" y="94000"/>
                </a:lnTo>
                <a:lnTo>
                  <a:pt x="135635" y="93482"/>
                </a:lnTo>
                <a:lnTo>
                  <a:pt x="134508" y="93238"/>
                </a:lnTo>
                <a:close/>
              </a:path>
              <a:path w="583564" h="294639">
                <a:moveTo>
                  <a:pt x="119633" y="0"/>
                </a:moveTo>
                <a:lnTo>
                  <a:pt x="75202" y="6508"/>
                </a:lnTo>
                <a:lnTo>
                  <a:pt x="42790" y="47745"/>
                </a:lnTo>
                <a:lnTo>
                  <a:pt x="40264" y="73913"/>
                </a:lnTo>
                <a:lnTo>
                  <a:pt x="40264" y="93238"/>
                </a:lnTo>
                <a:lnTo>
                  <a:pt x="82295" y="93238"/>
                </a:lnTo>
                <a:lnTo>
                  <a:pt x="82295" y="64922"/>
                </a:lnTo>
                <a:lnTo>
                  <a:pt x="82936" y="58064"/>
                </a:lnTo>
                <a:lnTo>
                  <a:pt x="84094" y="52456"/>
                </a:lnTo>
                <a:lnTo>
                  <a:pt x="85222" y="46878"/>
                </a:lnTo>
                <a:lnTo>
                  <a:pt x="87264" y="42306"/>
                </a:lnTo>
                <a:lnTo>
                  <a:pt x="110246" y="28468"/>
                </a:lnTo>
                <a:lnTo>
                  <a:pt x="153636" y="28468"/>
                </a:lnTo>
                <a:lnTo>
                  <a:pt x="153680" y="28193"/>
                </a:lnTo>
                <a:lnTo>
                  <a:pt x="154076" y="26548"/>
                </a:lnTo>
                <a:lnTo>
                  <a:pt x="154198" y="24536"/>
                </a:lnTo>
                <a:lnTo>
                  <a:pt x="154198" y="19202"/>
                </a:lnTo>
                <a:lnTo>
                  <a:pt x="154076" y="17038"/>
                </a:lnTo>
                <a:lnTo>
                  <a:pt x="153802" y="15118"/>
                </a:lnTo>
                <a:lnTo>
                  <a:pt x="153558" y="13228"/>
                </a:lnTo>
                <a:lnTo>
                  <a:pt x="153161" y="11704"/>
                </a:lnTo>
                <a:lnTo>
                  <a:pt x="152399" y="10302"/>
                </a:lnTo>
                <a:lnTo>
                  <a:pt x="151790" y="9022"/>
                </a:lnTo>
                <a:lnTo>
                  <a:pt x="150875" y="7894"/>
                </a:lnTo>
                <a:lnTo>
                  <a:pt x="149870" y="7132"/>
                </a:lnTo>
                <a:lnTo>
                  <a:pt x="148986" y="6248"/>
                </a:lnTo>
                <a:lnTo>
                  <a:pt x="146944" y="5333"/>
                </a:lnTo>
                <a:lnTo>
                  <a:pt x="140848" y="3322"/>
                </a:lnTo>
                <a:lnTo>
                  <a:pt x="136550" y="2285"/>
                </a:lnTo>
                <a:lnTo>
                  <a:pt x="125364" y="518"/>
                </a:lnTo>
                <a:lnTo>
                  <a:pt x="119633" y="0"/>
                </a:lnTo>
                <a:close/>
              </a:path>
              <a:path w="583564" h="294639">
                <a:moveTo>
                  <a:pt x="153636" y="28468"/>
                </a:moveTo>
                <a:lnTo>
                  <a:pt x="121036" y="28468"/>
                </a:lnTo>
                <a:lnTo>
                  <a:pt x="125120" y="28834"/>
                </a:lnTo>
                <a:lnTo>
                  <a:pt x="131978" y="30114"/>
                </a:lnTo>
                <a:lnTo>
                  <a:pt x="135026" y="30754"/>
                </a:lnTo>
                <a:lnTo>
                  <a:pt x="142250" y="32918"/>
                </a:lnTo>
                <a:lnTo>
                  <a:pt x="144017" y="33527"/>
                </a:lnTo>
                <a:lnTo>
                  <a:pt x="145816" y="34168"/>
                </a:lnTo>
                <a:lnTo>
                  <a:pt x="147218" y="34564"/>
                </a:lnTo>
                <a:lnTo>
                  <a:pt x="149351" y="34564"/>
                </a:lnTo>
                <a:lnTo>
                  <a:pt x="150266" y="34289"/>
                </a:lnTo>
                <a:lnTo>
                  <a:pt x="150875" y="34046"/>
                </a:lnTo>
                <a:lnTo>
                  <a:pt x="151637" y="33680"/>
                </a:lnTo>
                <a:lnTo>
                  <a:pt x="152156" y="33040"/>
                </a:lnTo>
                <a:lnTo>
                  <a:pt x="152552" y="32003"/>
                </a:lnTo>
                <a:lnTo>
                  <a:pt x="153040" y="30998"/>
                </a:lnTo>
                <a:lnTo>
                  <a:pt x="153436" y="29717"/>
                </a:lnTo>
                <a:lnTo>
                  <a:pt x="153636" y="28468"/>
                </a:lnTo>
                <a:close/>
              </a:path>
              <a:path w="583564" h="294639">
                <a:moveTo>
                  <a:pt x="270138" y="89436"/>
                </a:moveTo>
                <a:lnTo>
                  <a:pt x="220139" y="99513"/>
                </a:lnTo>
                <a:lnTo>
                  <a:pt x="188294" y="120544"/>
                </a:lnTo>
                <a:lnTo>
                  <a:pt x="167984" y="152910"/>
                </a:lnTo>
                <a:lnTo>
                  <a:pt x="161500" y="203579"/>
                </a:lnTo>
                <a:lnTo>
                  <a:pt x="162936" y="215618"/>
                </a:lnTo>
                <a:lnTo>
                  <a:pt x="183245" y="261493"/>
                </a:lnTo>
                <a:lnTo>
                  <a:pt x="214757" y="284163"/>
                </a:lnTo>
                <a:lnTo>
                  <a:pt x="265155" y="294227"/>
                </a:lnTo>
                <a:lnTo>
                  <a:pt x="281747" y="294443"/>
                </a:lnTo>
                <a:lnTo>
                  <a:pt x="293526" y="293434"/>
                </a:lnTo>
                <a:lnTo>
                  <a:pt x="332044" y="283481"/>
                </a:lnTo>
                <a:lnTo>
                  <a:pt x="359352" y="265209"/>
                </a:lnTo>
                <a:lnTo>
                  <a:pt x="262904" y="265209"/>
                </a:lnTo>
                <a:lnTo>
                  <a:pt x="250569" y="262949"/>
                </a:lnTo>
                <a:lnTo>
                  <a:pt x="212371" y="232516"/>
                </a:lnTo>
                <a:lnTo>
                  <a:pt x="205044" y="182038"/>
                </a:lnTo>
                <a:lnTo>
                  <a:pt x="206986" y="170110"/>
                </a:lnTo>
                <a:lnTo>
                  <a:pt x="226357" y="134026"/>
                </a:lnTo>
                <a:lnTo>
                  <a:pt x="262578" y="118768"/>
                </a:lnTo>
                <a:lnTo>
                  <a:pt x="276623" y="117990"/>
                </a:lnTo>
                <a:lnTo>
                  <a:pt x="362539" y="117990"/>
                </a:lnTo>
                <a:lnTo>
                  <a:pt x="357038" y="112370"/>
                </a:lnTo>
                <a:lnTo>
                  <a:pt x="322004" y="94787"/>
                </a:lnTo>
                <a:lnTo>
                  <a:pt x="286280" y="89710"/>
                </a:lnTo>
                <a:lnTo>
                  <a:pt x="270138" y="89436"/>
                </a:lnTo>
                <a:close/>
              </a:path>
              <a:path w="583564" h="294639">
                <a:moveTo>
                  <a:pt x="362539" y="117990"/>
                </a:moveTo>
                <a:lnTo>
                  <a:pt x="276623" y="117990"/>
                </a:lnTo>
                <a:lnTo>
                  <a:pt x="289229" y="118768"/>
                </a:lnTo>
                <a:lnTo>
                  <a:pt x="301360" y="121259"/>
                </a:lnTo>
                <a:lnTo>
                  <a:pt x="333199" y="142892"/>
                </a:lnTo>
                <a:lnTo>
                  <a:pt x="345165" y="179276"/>
                </a:lnTo>
                <a:lnTo>
                  <a:pt x="345826" y="192298"/>
                </a:lnTo>
                <a:lnTo>
                  <a:pt x="345502" y="201090"/>
                </a:lnTo>
                <a:lnTo>
                  <a:pt x="325730" y="248628"/>
                </a:lnTo>
                <a:lnTo>
                  <a:pt x="280651" y="265157"/>
                </a:lnTo>
                <a:lnTo>
                  <a:pt x="262904" y="265209"/>
                </a:lnTo>
                <a:lnTo>
                  <a:pt x="359352" y="265209"/>
                </a:lnTo>
                <a:lnTo>
                  <a:pt x="383372" y="227900"/>
                </a:lnTo>
                <a:lnTo>
                  <a:pt x="389138" y="190012"/>
                </a:lnTo>
                <a:lnTo>
                  <a:pt x="388852" y="180830"/>
                </a:lnTo>
                <a:lnTo>
                  <a:pt x="380410" y="143258"/>
                </a:lnTo>
                <a:lnTo>
                  <a:pt x="367339" y="122893"/>
                </a:lnTo>
                <a:lnTo>
                  <a:pt x="362539" y="117990"/>
                </a:lnTo>
                <a:close/>
              </a:path>
              <a:path w="583564" h="294639">
                <a:moveTo>
                  <a:pt x="472714" y="92201"/>
                </a:moveTo>
                <a:lnTo>
                  <a:pt x="465094" y="92201"/>
                </a:lnTo>
                <a:lnTo>
                  <a:pt x="462046" y="92354"/>
                </a:lnTo>
                <a:lnTo>
                  <a:pt x="459638" y="92598"/>
                </a:lnTo>
                <a:lnTo>
                  <a:pt x="457199" y="92720"/>
                </a:lnTo>
                <a:lnTo>
                  <a:pt x="449976" y="97535"/>
                </a:lnTo>
                <a:lnTo>
                  <a:pt x="449976" y="286664"/>
                </a:lnTo>
                <a:lnTo>
                  <a:pt x="466740" y="291998"/>
                </a:lnTo>
                <a:lnTo>
                  <a:pt x="475000" y="291998"/>
                </a:lnTo>
                <a:lnTo>
                  <a:pt x="490727" y="288310"/>
                </a:lnTo>
                <a:lnTo>
                  <a:pt x="491489" y="287548"/>
                </a:lnTo>
                <a:lnTo>
                  <a:pt x="491764" y="286664"/>
                </a:lnTo>
                <a:lnTo>
                  <a:pt x="491764" y="162580"/>
                </a:lnTo>
                <a:lnTo>
                  <a:pt x="497738" y="154960"/>
                </a:lnTo>
                <a:lnTo>
                  <a:pt x="503072" y="148589"/>
                </a:lnTo>
                <a:lnTo>
                  <a:pt x="512825" y="138074"/>
                </a:lnTo>
                <a:lnTo>
                  <a:pt x="517550" y="133868"/>
                </a:lnTo>
                <a:lnTo>
                  <a:pt x="522122" y="130698"/>
                </a:lnTo>
                <a:lnTo>
                  <a:pt x="526541" y="127528"/>
                </a:lnTo>
                <a:lnTo>
                  <a:pt x="529570" y="125882"/>
                </a:lnTo>
                <a:lnTo>
                  <a:pt x="487679" y="125882"/>
                </a:lnTo>
                <a:lnTo>
                  <a:pt x="487679" y="97535"/>
                </a:lnTo>
                <a:lnTo>
                  <a:pt x="487436" y="96652"/>
                </a:lnTo>
                <a:lnTo>
                  <a:pt x="486796" y="95890"/>
                </a:lnTo>
                <a:lnTo>
                  <a:pt x="486308" y="95128"/>
                </a:lnTo>
                <a:lnTo>
                  <a:pt x="478292" y="92598"/>
                </a:lnTo>
                <a:lnTo>
                  <a:pt x="475762" y="92354"/>
                </a:lnTo>
                <a:lnTo>
                  <a:pt x="472714" y="92201"/>
                </a:lnTo>
                <a:close/>
              </a:path>
              <a:path w="583564" h="294639">
                <a:moveTo>
                  <a:pt x="582584" y="121676"/>
                </a:moveTo>
                <a:lnTo>
                  <a:pt x="550804" y="121676"/>
                </a:lnTo>
                <a:lnTo>
                  <a:pt x="554126" y="121919"/>
                </a:lnTo>
                <a:lnTo>
                  <a:pt x="557174" y="122560"/>
                </a:lnTo>
                <a:lnTo>
                  <a:pt x="560222" y="123078"/>
                </a:lnTo>
                <a:lnTo>
                  <a:pt x="562874" y="123718"/>
                </a:lnTo>
                <a:lnTo>
                  <a:pt x="567842" y="124967"/>
                </a:lnTo>
                <a:lnTo>
                  <a:pt x="569975" y="125608"/>
                </a:lnTo>
                <a:lnTo>
                  <a:pt x="571896" y="126126"/>
                </a:lnTo>
                <a:lnTo>
                  <a:pt x="573938" y="126766"/>
                </a:lnTo>
                <a:lnTo>
                  <a:pt x="575584" y="127132"/>
                </a:lnTo>
                <a:lnTo>
                  <a:pt x="578236" y="127132"/>
                </a:lnTo>
                <a:lnTo>
                  <a:pt x="579272" y="126766"/>
                </a:lnTo>
                <a:lnTo>
                  <a:pt x="580034" y="126126"/>
                </a:lnTo>
                <a:lnTo>
                  <a:pt x="580796" y="125608"/>
                </a:lnTo>
                <a:lnTo>
                  <a:pt x="581405" y="124602"/>
                </a:lnTo>
                <a:lnTo>
                  <a:pt x="581924" y="123443"/>
                </a:lnTo>
                <a:lnTo>
                  <a:pt x="582442" y="122316"/>
                </a:lnTo>
                <a:lnTo>
                  <a:pt x="582584" y="121676"/>
                </a:lnTo>
                <a:close/>
              </a:path>
              <a:path w="583564" h="294639">
                <a:moveTo>
                  <a:pt x="552206" y="89306"/>
                </a:moveTo>
                <a:lnTo>
                  <a:pt x="545104" y="89306"/>
                </a:lnTo>
                <a:lnTo>
                  <a:pt x="540257" y="89794"/>
                </a:lnTo>
                <a:lnTo>
                  <a:pt x="535442" y="90952"/>
                </a:lnTo>
                <a:lnTo>
                  <a:pt x="530626" y="91958"/>
                </a:lnTo>
                <a:lnTo>
                  <a:pt x="525779" y="93725"/>
                </a:lnTo>
                <a:lnTo>
                  <a:pt x="520964" y="96530"/>
                </a:lnTo>
                <a:lnTo>
                  <a:pt x="516026" y="99212"/>
                </a:lnTo>
                <a:lnTo>
                  <a:pt x="510814" y="102869"/>
                </a:lnTo>
                <a:lnTo>
                  <a:pt x="505335" y="107614"/>
                </a:lnTo>
                <a:lnTo>
                  <a:pt x="496838" y="115699"/>
                </a:lnTo>
                <a:lnTo>
                  <a:pt x="487679" y="125882"/>
                </a:lnTo>
                <a:lnTo>
                  <a:pt x="529570" y="125882"/>
                </a:lnTo>
                <a:lnTo>
                  <a:pt x="530748" y="125242"/>
                </a:lnTo>
                <a:lnTo>
                  <a:pt x="538886" y="122438"/>
                </a:lnTo>
                <a:lnTo>
                  <a:pt x="543062" y="121676"/>
                </a:lnTo>
                <a:lnTo>
                  <a:pt x="582584" y="121676"/>
                </a:lnTo>
                <a:lnTo>
                  <a:pt x="582808" y="120670"/>
                </a:lnTo>
                <a:lnTo>
                  <a:pt x="582929" y="118628"/>
                </a:lnTo>
                <a:lnTo>
                  <a:pt x="583204" y="116464"/>
                </a:lnTo>
                <a:lnTo>
                  <a:pt x="583204" y="105155"/>
                </a:lnTo>
                <a:lnTo>
                  <a:pt x="583082" y="103388"/>
                </a:lnTo>
                <a:lnTo>
                  <a:pt x="583082" y="101498"/>
                </a:lnTo>
                <a:lnTo>
                  <a:pt x="582808" y="100096"/>
                </a:lnTo>
                <a:lnTo>
                  <a:pt x="582564" y="99059"/>
                </a:lnTo>
                <a:lnTo>
                  <a:pt x="582320" y="98054"/>
                </a:lnTo>
                <a:lnTo>
                  <a:pt x="582046" y="97292"/>
                </a:lnTo>
                <a:lnTo>
                  <a:pt x="581680" y="96652"/>
                </a:lnTo>
                <a:lnTo>
                  <a:pt x="581405" y="96011"/>
                </a:lnTo>
                <a:lnTo>
                  <a:pt x="580643" y="95402"/>
                </a:lnTo>
                <a:lnTo>
                  <a:pt x="579638" y="94762"/>
                </a:lnTo>
                <a:lnTo>
                  <a:pt x="578632" y="94000"/>
                </a:lnTo>
                <a:lnTo>
                  <a:pt x="566318" y="90830"/>
                </a:lnTo>
                <a:lnTo>
                  <a:pt x="563270" y="90190"/>
                </a:lnTo>
                <a:lnTo>
                  <a:pt x="560344" y="89794"/>
                </a:lnTo>
                <a:lnTo>
                  <a:pt x="557540" y="89672"/>
                </a:lnTo>
                <a:lnTo>
                  <a:pt x="554735" y="89428"/>
                </a:lnTo>
                <a:lnTo>
                  <a:pt x="552206" y="89306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0463" y="1611233"/>
            <a:ext cx="2198766" cy="293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6845" y="1611995"/>
            <a:ext cx="732155" cy="292735"/>
          </a:xfrm>
          <a:custGeom>
            <a:avLst/>
            <a:gdLst/>
            <a:ahLst/>
            <a:cxnLst/>
            <a:rect l="l" t="t" r="r" b="b"/>
            <a:pathLst>
              <a:path w="732154" h="292735">
                <a:moveTo>
                  <a:pt x="175234" y="114818"/>
                </a:moveTo>
                <a:lnTo>
                  <a:pt x="103016" y="114818"/>
                </a:lnTo>
                <a:lnTo>
                  <a:pt x="111154" y="115823"/>
                </a:lnTo>
                <a:lnTo>
                  <a:pt x="117738" y="117622"/>
                </a:lnTo>
                <a:lnTo>
                  <a:pt x="142762" y="139842"/>
                </a:lnTo>
                <a:lnTo>
                  <a:pt x="144682" y="145298"/>
                </a:lnTo>
                <a:lnTo>
                  <a:pt x="145566" y="151637"/>
                </a:lnTo>
                <a:lnTo>
                  <a:pt x="145566" y="173370"/>
                </a:lnTo>
                <a:lnTo>
                  <a:pt x="109554" y="173400"/>
                </a:lnTo>
                <a:lnTo>
                  <a:pt x="97666" y="173804"/>
                </a:lnTo>
                <a:lnTo>
                  <a:pt x="58782" y="178826"/>
                </a:lnTo>
                <a:lnTo>
                  <a:pt x="22707" y="193438"/>
                </a:lnTo>
                <a:lnTo>
                  <a:pt x="0" y="238872"/>
                </a:lnTo>
                <a:lnTo>
                  <a:pt x="2130" y="250465"/>
                </a:lnTo>
                <a:lnTo>
                  <a:pt x="28070" y="281330"/>
                </a:lnTo>
                <a:lnTo>
                  <a:pt x="67029" y="291858"/>
                </a:lnTo>
                <a:lnTo>
                  <a:pt x="81332" y="292340"/>
                </a:lnTo>
                <a:lnTo>
                  <a:pt x="93931" y="291349"/>
                </a:lnTo>
                <a:lnTo>
                  <a:pt x="130237" y="279346"/>
                </a:lnTo>
                <a:lnTo>
                  <a:pt x="150753" y="265114"/>
                </a:lnTo>
                <a:lnTo>
                  <a:pt x="76646" y="265114"/>
                </a:lnTo>
                <a:lnTo>
                  <a:pt x="63909" y="262284"/>
                </a:lnTo>
                <a:lnTo>
                  <a:pt x="53746" y="256747"/>
                </a:lnTo>
                <a:lnTo>
                  <a:pt x="45535" y="246719"/>
                </a:lnTo>
                <a:lnTo>
                  <a:pt x="42818" y="233812"/>
                </a:lnTo>
                <a:lnTo>
                  <a:pt x="42818" y="228112"/>
                </a:lnTo>
                <a:lnTo>
                  <a:pt x="83959" y="199858"/>
                </a:lnTo>
                <a:lnTo>
                  <a:pt x="109874" y="198119"/>
                </a:lnTo>
                <a:lnTo>
                  <a:pt x="186703" y="198119"/>
                </a:lnTo>
                <a:lnTo>
                  <a:pt x="186474" y="146198"/>
                </a:lnTo>
                <a:lnTo>
                  <a:pt x="184131" y="134264"/>
                </a:lnTo>
                <a:lnTo>
                  <a:pt x="179329" y="120345"/>
                </a:lnTo>
                <a:lnTo>
                  <a:pt x="175234" y="114818"/>
                </a:lnTo>
                <a:close/>
              </a:path>
              <a:path w="732154" h="292735">
                <a:moveTo>
                  <a:pt x="186997" y="264810"/>
                </a:moveTo>
                <a:lnTo>
                  <a:pt x="151144" y="264810"/>
                </a:lnTo>
                <a:lnTo>
                  <a:pt x="151144" y="285140"/>
                </a:lnTo>
                <a:lnTo>
                  <a:pt x="151784" y="286390"/>
                </a:lnTo>
                <a:lnTo>
                  <a:pt x="152912" y="287152"/>
                </a:lnTo>
                <a:lnTo>
                  <a:pt x="154070" y="288035"/>
                </a:lnTo>
                <a:lnTo>
                  <a:pt x="155960" y="288676"/>
                </a:lnTo>
                <a:lnTo>
                  <a:pt x="161294" y="289438"/>
                </a:lnTo>
                <a:lnTo>
                  <a:pt x="164738" y="289712"/>
                </a:lnTo>
                <a:lnTo>
                  <a:pt x="173760" y="289712"/>
                </a:lnTo>
                <a:lnTo>
                  <a:pt x="185068" y="287152"/>
                </a:lnTo>
                <a:lnTo>
                  <a:pt x="186440" y="286390"/>
                </a:lnTo>
                <a:lnTo>
                  <a:pt x="187080" y="285140"/>
                </a:lnTo>
                <a:lnTo>
                  <a:pt x="187062" y="279346"/>
                </a:lnTo>
                <a:lnTo>
                  <a:pt x="186997" y="264810"/>
                </a:lnTo>
                <a:close/>
              </a:path>
              <a:path w="732154" h="292735">
                <a:moveTo>
                  <a:pt x="186703" y="198119"/>
                </a:moveTo>
                <a:lnTo>
                  <a:pt x="145566" y="198119"/>
                </a:lnTo>
                <a:lnTo>
                  <a:pt x="135581" y="246218"/>
                </a:lnTo>
                <a:lnTo>
                  <a:pt x="125297" y="253473"/>
                </a:lnTo>
                <a:lnTo>
                  <a:pt x="114668" y="259386"/>
                </a:lnTo>
                <a:lnTo>
                  <a:pt x="105000" y="262800"/>
                </a:lnTo>
                <a:lnTo>
                  <a:pt x="92891" y="264739"/>
                </a:lnTo>
                <a:lnTo>
                  <a:pt x="76646" y="265114"/>
                </a:lnTo>
                <a:lnTo>
                  <a:pt x="150753" y="265114"/>
                </a:lnTo>
                <a:lnTo>
                  <a:pt x="151144" y="264810"/>
                </a:lnTo>
                <a:lnTo>
                  <a:pt x="186997" y="264810"/>
                </a:lnTo>
                <a:lnTo>
                  <a:pt x="186703" y="198119"/>
                </a:lnTo>
                <a:close/>
              </a:path>
              <a:path w="732154" h="292735">
                <a:moveTo>
                  <a:pt x="96453" y="87021"/>
                </a:moveTo>
                <a:lnTo>
                  <a:pt x="54614" y="91958"/>
                </a:lnTo>
                <a:lnTo>
                  <a:pt x="18556" y="105155"/>
                </a:lnTo>
                <a:lnTo>
                  <a:pt x="16270" y="106954"/>
                </a:lnTo>
                <a:lnTo>
                  <a:pt x="13984" y="108722"/>
                </a:lnTo>
                <a:lnTo>
                  <a:pt x="12582" y="110642"/>
                </a:lnTo>
                <a:lnTo>
                  <a:pt x="11942" y="112654"/>
                </a:lnTo>
                <a:lnTo>
                  <a:pt x="11454" y="114696"/>
                </a:lnTo>
                <a:lnTo>
                  <a:pt x="11058" y="117347"/>
                </a:lnTo>
                <a:lnTo>
                  <a:pt x="11058" y="122956"/>
                </a:lnTo>
                <a:lnTo>
                  <a:pt x="11332" y="124846"/>
                </a:lnTo>
                <a:lnTo>
                  <a:pt x="11576" y="126644"/>
                </a:lnTo>
                <a:lnTo>
                  <a:pt x="11942" y="128290"/>
                </a:lnTo>
                <a:lnTo>
                  <a:pt x="12460" y="129692"/>
                </a:lnTo>
                <a:lnTo>
                  <a:pt x="13222" y="130820"/>
                </a:lnTo>
                <a:lnTo>
                  <a:pt x="13984" y="131978"/>
                </a:lnTo>
                <a:lnTo>
                  <a:pt x="14868" y="132740"/>
                </a:lnTo>
                <a:lnTo>
                  <a:pt x="15904" y="133349"/>
                </a:lnTo>
                <a:lnTo>
                  <a:pt x="16910" y="133868"/>
                </a:lnTo>
                <a:lnTo>
                  <a:pt x="18038" y="134111"/>
                </a:lnTo>
                <a:lnTo>
                  <a:pt x="21482" y="134111"/>
                </a:lnTo>
                <a:lnTo>
                  <a:pt x="24530" y="133106"/>
                </a:lnTo>
                <a:lnTo>
                  <a:pt x="28706" y="131216"/>
                </a:lnTo>
                <a:lnTo>
                  <a:pt x="32790" y="129174"/>
                </a:lnTo>
                <a:lnTo>
                  <a:pt x="38002" y="126888"/>
                </a:lnTo>
                <a:lnTo>
                  <a:pt x="79979" y="115448"/>
                </a:lnTo>
                <a:lnTo>
                  <a:pt x="93354" y="114818"/>
                </a:lnTo>
                <a:lnTo>
                  <a:pt x="175234" y="114818"/>
                </a:lnTo>
                <a:lnTo>
                  <a:pt x="172408" y="111003"/>
                </a:lnTo>
                <a:lnTo>
                  <a:pt x="135136" y="90652"/>
                </a:lnTo>
                <a:lnTo>
                  <a:pt x="110885" y="87424"/>
                </a:lnTo>
                <a:lnTo>
                  <a:pt x="96453" y="87021"/>
                </a:lnTo>
                <a:close/>
              </a:path>
              <a:path w="732154" h="292735">
                <a:moveTo>
                  <a:pt x="286536" y="89915"/>
                </a:moveTo>
                <a:lnTo>
                  <a:pt x="278916" y="89915"/>
                </a:lnTo>
                <a:lnTo>
                  <a:pt x="275868" y="90068"/>
                </a:lnTo>
                <a:lnTo>
                  <a:pt x="273460" y="90312"/>
                </a:lnTo>
                <a:lnTo>
                  <a:pt x="271022" y="90434"/>
                </a:lnTo>
                <a:lnTo>
                  <a:pt x="263798" y="95249"/>
                </a:lnTo>
                <a:lnTo>
                  <a:pt x="263798" y="284378"/>
                </a:lnTo>
                <a:lnTo>
                  <a:pt x="280562" y="289712"/>
                </a:lnTo>
                <a:lnTo>
                  <a:pt x="288822" y="289712"/>
                </a:lnTo>
                <a:lnTo>
                  <a:pt x="304550" y="286024"/>
                </a:lnTo>
                <a:lnTo>
                  <a:pt x="305312" y="285262"/>
                </a:lnTo>
                <a:lnTo>
                  <a:pt x="305586" y="284378"/>
                </a:lnTo>
                <a:lnTo>
                  <a:pt x="305586" y="283220"/>
                </a:lnTo>
                <a:lnTo>
                  <a:pt x="313965" y="144551"/>
                </a:lnTo>
                <a:lnTo>
                  <a:pt x="323139" y="136828"/>
                </a:lnTo>
                <a:lnTo>
                  <a:pt x="333444" y="129510"/>
                </a:lnTo>
                <a:lnTo>
                  <a:pt x="345582" y="122226"/>
                </a:lnTo>
                <a:lnTo>
                  <a:pt x="349102" y="121036"/>
                </a:lnTo>
                <a:lnTo>
                  <a:pt x="301502" y="121036"/>
                </a:lnTo>
                <a:lnTo>
                  <a:pt x="301502" y="95249"/>
                </a:lnTo>
                <a:lnTo>
                  <a:pt x="301258" y="94366"/>
                </a:lnTo>
                <a:lnTo>
                  <a:pt x="300618" y="93604"/>
                </a:lnTo>
                <a:lnTo>
                  <a:pt x="300130" y="92842"/>
                </a:lnTo>
                <a:lnTo>
                  <a:pt x="292114" y="90312"/>
                </a:lnTo>
                <a:lnTo>
                  <a:pt x="289584" y="90068"/>
                </a:lnTo>
                <a:lnTo>
                  <a:pt x="286536" y="89915"/>
                </a:lnTo>
                <a:close/>
              </a:path>
              <a:path w="732154" h="292735">
                <a:moveTo>
                  <a:pt x="446577" y="116738"/>
                </a:moveTo>
                <a:lnTo>
                  <a:pt x="378098" y="116738"/>
                </a:lnTo>
                <a:lnTo>
                  <a:pt x="385200" y="117988"/>
                </a:lnTo>
                <a:lnTo>
                  <a:pt x="391296" y="120395"/>
                </a:lnTo>
                <a:lnTo>
                  <a:pt x="417625" y="159700"/>
                </a:lnTo>
                <a:lnTo>
                  <a:pt x="418362" y="173888"/>
                </a:lnTo>
                <a:lnTo>
                  <a:pt x="418362" y="284378"/>
                </a:lnTo>
                <a:lnTo>
                  <a:pt x="418606" y="285262"/>
                </a:lnTo>
                <a:lnTo>
                  <a:pt x="419368" y="286024"/>
                </a:lnTo>
                <a:lnTo>
                  <a:pt x="420008" y="286786"/>
                </a:lnTo>
                <a:lnTo>
                  <a:pt x="421136" y="287426"/>
                </a:lnTo>
                <a:lnTo>
                  <a:pt x="435126" y="289712"/>
                </a:lnTo>
                <a:lnTo>
                  <a:pt x="443386" y="289712"/>
                </a:lnTo>
                <a:lnTo>
                  <a:pt x="460150" y="284378"/>
                </a:lnTo>
                <a:lnTo>
                  <a:pt x="460078" y="164373"/>
                </a:lnTo>
                <a:lnTo>
                  <a:pt x="459178" y="152999"/>
                </a:lnTo>
                <a:lnTo>
                  <a:pt x="456854" y="140774"/>
                </a:lnTo>
                <a:lnTo>
                  <a:pt x="452611" y="126418"/>
                </a:lnTo>
                <a:lnTo>
                  <a:pt x="446577" y="116738"/>
                </a:lnTo>
                <a:close/>
              </a:path>
              <a:path w="732154" h="292735">
                <a:moveTo>
                  <a:pt x="371245" y="87332"/>
                </a:moveTo>
                <a:lnTo>
                  <a:pt x="333158" y="98436"/>
                </a:lnTo>
                <a:lnTo>
                  <a:pt x="301502" y="121036"/>
                </a:lnTo>
                <a:lnTo>
                  <a:pt x="349102" y="121036"/>
                </a:lnTo>
                <a:lnTo>
                  <a:pt x="357756" y="118110"/>
                </a:lnTo>
                <a:lnTo>
                  <a:pt x="369960" y="116738"/>
                </a:lnTo>
                <a:lnTo>
                  <a:pt x="446577" y="116738"/>
                </a:lnTo>
                <a:lnTo>
                  <a:pt x="446313" y="116313"/>
                </a:lnTo>
                <a:lnTo>
                  <a:pt x="411218" y="91341"/>
                </a:lnTo>
                <a:lnTo>
                  <a:pt x="387735" y="87621"/>
                </a:lnTo>
                <a:lnTo>
                  <a:pt x="371245" y="87332"/>
                </a:lnTo>
                <a:close/>
              </a:path>
              <a:path w="732154" h="292735">
                <a:moveTo>
                  <a:pt x="614033" y="87159"/>
                </a:moveTo>
                <a:lnTo>
                  <a:pt x="565826" y="100397"/>
                </a:lnTo>
                <a:lnTo>
                  <a:pt x="532935" y="137514"/>
                </a:lnTo>
                <a:lnTo>
                  <a:pt x="522631" y="185197"/>
                </a:lnTo>
                <a:lnTo>
                  <a:pt x="522458" y="201716"/>
                </a:lnTo>
                <a:lnTo>
                  <a:pt x="523788" y="212820"/>
                </a:lnTo>
                <a:lnTo>
                  <a:pt x="536305" y="252633"/>
                </a:lnTo>
                <a:lnTo>
                  <a:pt x="574235" y="285336"/>
                </a:lnTo>
                <a:lnTo>
                  <a:pt x="625485" y="291846"/>
                </a:lnTo>
                <a:lnTo>
                  <a:pt x="637210" y="289912"/>
                </a:lnTo>
                <a:lnTo>
                  <a:pt x="673871" y="274382"/>
                </a:lnTo>
                <a:lnTo>
                  <a:pt x="689128" y="263164"/>
                </a:lnTo>
                <a:lnTo>
                  <a:pt x="627790" y="263164"/>
                </a:lnTo>
                <a:lnTo>
                  <a:pt x="617674" y="263033"/>
                </a:lnTo>
                <a:lnTo>
                  <a:pt x="575888" y="237420"/>
                </a:lnTo>
                <a:lnTo>
                  <a:pt x="566022" y="200596"/>
                </a:lnTo>
                <a:lnTo>
                  <a:pt x="565554" y="187395"/>
                </a:lnTo>
                <a:lnTo>
                  <a:pt x="566364" y="174708"/>
                </a:lnTo>
                <a:lnTo>
                  <a:pt x="583442" y="132344"/>
                </a:lnTo>
                <a:lnTo>
                  <a:pt x="617477" y="117459"/>
                </a:lnTo>
                <a:lnTo>
                  <a:pt x="731910" y="117459"/>
                </a:lnTo>
                <a:lnTo>
                  <a:pt x="731910" y="111945"/>
                </a:lnTo>
                <a:lnTo>
                  <a:pt x="685800" y="111945"/>
                </a:lnTo>
                <a:lnTo>
                  <a:pt x="675997" y="104755"/>
                </a:lnTo>
                <a:lnTo>
                  <a:pt x="665197" y="98357"/>
                </a:lnTo>
                <a:lnTo>
                  <a:pt x="652748" y="92541"/>
                </a:lnTo>
                <a:lnTo>
                  <a:pt x="642090" y="89484"/>
                </a:lnTo>
                <a:lnTo>
                  <a:pt x="629501" y="87683"/>
                </a:lnTo>
                <a:lnTo>
                  <a:pt x="614033" y="87159"/>
                </a:lnTo>
                <a:close/>
              </a:path>
              <a:path w="732154" h="292735">
                <a:moveTo>
                  <a:pt x="731910" y="258592"/>
                </a:moveTo>
                <a:lnTo>
                  <a:pt x="694694" y="258592"/>
                </a:lnTo>
                <a:lnTo>
                  <a:pt x="694694" y="284378"/>
                </a:lnTo>
                <a:lnTo>
                  <a:pt x="694968" y="285262"/>
                </a:lnTo>
                <a:lnTo>
                  <a:pt x="695730" y="286146"/>
                </a:lnTo>
                <a:lnTo>
                  <a:pt x="696370" y="287030"/>
                </a:lnTo>
                <a:lnTo>
                  <a:pt x="710086" y="289712"/>
                </a:lnTo>
                <a:lnTo>
                  <a:pt x="717066" y="289712"/>
                </a:lnTo>
                <a:lnTo>
                  <a:pt x="731910" y="284378"/>
                </a:lnTo>
                <a:lnTo>
                  <a:pt x="731910" y="258592"/>
                </a:lnTo>
                <a:close/>
              </a:path>
              <a:path w="732154" h="292735">
                <a:moveTo>
                  <a:pt x="731910" y="117459"/>
                </a:moveTo>
                <a:lnTo>
                  <a:pt x="617477" y="117459"/>
                </a:lnTo>
                <a:lnTo>
                  <a:pt x="635151" y="117489"/>
                </a:lnTo>
                <a:lnTo>
                  <a:pt x="647049" y="120986"/>
                </a:lnTo>
                <a:lnTo>
                  <a:pt x="659994" y="127360"/>
                </a:lnTo>
                <a:lnTo>
                  <a:pt x="669780" y="134009"/>
                </a:lnTo>
                <a:lnTo>
                  <a:pt x="679733" y="142161"/>
                </a:lnTo>
                <a:lnTo>
                  <a:pt x="689878" y="151790"/>
                </a:lnTo>
                <a:lnTo>
                  <a:pt x="689848" y="226618"/>
                </a:lnTo>
                <a:lnTo>
                  <a:pt x="659520" y="252100"/>
                </a:lnTo>
                <a:lnTo>
                  <a:pt x="627790" y="263164"/>
                </a:lnTo>
                <a:lnTo>
                  <a:pt x="689128" y="263164"/>
                </a:lnTo>
                <a:lnTo>
                  <a:pt x="694694" y="258592"/>
                </a:lnTo>
                <a:lnTo>
                  <a:pt x="731910" y="258592"/>
                </a:lnTo>
                <a:lnTo>
                  <a:pt x="731910" y="117459"/>
                </a:lnTo>
                <a:close/>
              </a:path>
              <a:path w="732154" h="292735">
                <a:moveTo>
                  <a:pt x="714902" y="0"/>
                </a:moveTo>
                <a:lnTo>
                  <a:pt x="706520" y="0"/>
                </a:lnTo>
                <a:lnTo>
                  <a:pt x="703228" y="274"/>
                </a:lnTo>
                <a:lnTo>
                  <a:pt x="700668" y="518"/>
                </a:lnTo>
                <a:lnTo>
                  <a:pt x="698016" y="914"/>
                </a:lnTo>
                <a:lnTo>
                  <a:pt x="695852" y="1280"/>
                </a:lnTo>
                <a:lnTo>
                  <a:pt x="694206" y="1798"/>
                </a:lnTo>
                <a:lnTo>
                  <a:pt x="692408" y="2285"/>
                </a:lnTo>
                <a:lnTo>
                  <a:pt x="691280" y="2926"/>
                </a:lnTo>
                <a:lnTo>
                  <a:pt x="690762" y="3962"/>
                </a:lnTo>
                <a:lnTo>
                  <a:pt x="690122" y="4846"/>
                </a:lnTo>
                <a:lnTo>
                  <a:pt x="689878" y="5730"/>
                </a:lnTo>
                <a:lnTo>
                  <a:pt x="689878" y="6736"/>
                </a:lnTo>
                <a:lnTo>
                  <a:pt x="685800" y="111945"/>
                </a:lnTo>
                <a:lnTo>
                  <a:pt x="731910" y="111945"/>
                </a:lnTo>
                <a:lnTo>
                  <a:pt x="731910" y="5730"/>
                </a:lnTo>
                <a:lnTo>
                  <a:pt x="731544" y="4846"/>
                </a:lnTo>
                <a:lnTo>
                  <a:pt x="730782" y="3962"/>
                </a:lnTo>
                <a:lnTo>
                  <a:pt x="730020" y="2926"/>
                </a:lnTo>
                <a:lnTo>
                  <a:pt x="728862" y="2285"/>
                </a:lnTo>
                <a:lnTo>
                  <a:pt x="727338" y="1798"/>
                </a:lnTo>
                <a:lnTo>
                  <a:pt x="725814" y="1280"/>
                </a:lnTo>
                <a:lnTo>
                  <a:pt x="723650" y="914"/>
                </a:lnTo>
                <a:lnTo>
                  <a:pt x="720998" y="518"/>
                </a:lnTo>
                <a:lnTo>
                  <a:pt x="718316" y="274"/>
                </a:lnTo>
                <a:lnTo>
                  <a:pt x="714902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4495" y="1611233"/>
            <a:ext cx="2221229" cy="2931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0492" y="2029967"/>
            <a:ext cx="2644139" cy="771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4057" y="2145395"/>
            <a:ext cx="1906149" cy="292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5222" y="2954408"/>
            <a:ext cx="320039" cy="310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0492" y="3441191"/>
            <a:ext cx="2497835" cy="3870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2720" y="3498210"/>
            <a:ext cx="1302376" cy="149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69878" y="3506973"/>
            <a:ext cx="459583" cy="140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0492" y="3855720"/>
            <a:ext cx="2494787" cy="266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9885" y="3900428"/>
            <a:ext cx="904493" cy="1184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43627" y="3900165"/>
            <a:ext cx="481974" cy="118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48924" y="3935729"/>
            <a:ext cx="240665" cy="83185"/>
          </a:xfrm>
          <a:custGeom>
            <a:avLst/>
            <a:gdLst/>
            <a:ahLst/>
            <a:cxnLst/>
            <a:rect l="l" t="t" r="r" b="b"/>
            <a:pathLst>
              <a:path w="240664" h="83185">
                <a:moveTo>
                  <a:pt x="67482" y="11180"/>
                </a:moveTo>
                <a:lnTo>
                  <a:pt x="39349" y="11180"/>
                </a:lnTo>
                <a:lnTo>
                  <a:pt x="42397" y="11561"/>
                </a:lnTo>
                <a:lnTo>
                  <a:pt x="47487" y="13085"/>
                </a:lnTo>
                <a:lnTo>
                  <a:pt x="49529" y="14228"/>
                </a:lnTo>
                <a:lnTo>
                  <a:pt x="51053" y="15752"/>
                </a:lnTo>
                <a:lnTo>
                  <a:pt x="52699" y="17276"/>
                </a:lnTo>
                <a:lnTo>
                  <a:pt x="53827" y="19049"/>
                </a:lnTo>
                <a:lnTo>
                  <a:pt x="54467" y="21335"/>
                </a:lnTo>
                <a:lnTo>
                  <a:pt x="55229" y="23621"/>
                </a:lnTo>
                <a:lnTo>
                  <a:pt x="55625" y="26157"/>
                </a:lnTo>
                <a:lnTo>
                  <a:pt x="55625" y="34920"/>
                </a:lnTo>
                <a:lnTo>
                  <a:pt x="36819" y="34920"/>
                </a:lnTo>
                <a:lnTo>
                  <a:pt x="30723" y="35432"/>
                </a:lnTo>
                <a:lnTo>
                  <a:pt x="3047" y="49017"/>
                </a:lnTo>
                <a:lnTo>
                  <a:pt x="1005" y="52065"/>
                </a:lnTo>
                <a:lnTo>
                  <a:pt x="0" y="55875"/>
                </a:lnTo>
                <a:lnTo>
                  <a:pt x="0" y="63758"/>
                </a:lnTo>
                <a:lnTo>
                  <a:pt x="25633" y="83189"/>
                </a:lnTo>
                <a:lnTo>
                  <a:pt x="35417" y="83189"/>
                </a:lnTo>
                <a:lnTo>
                  <a:pt x="40385" y="82164"/>
                </a:lnTo>
                <a:lnTo>
                  <a:pt x="44957" y="80141"/>
                </a:lnTo>
                <a:lnTo>
                  <a:pt x="49651" y="78236"/>
                </a:lnTo>
                <a:lnTo>
                  <a:pt x="53980" y="75437"/>
                </a:lnTo>
                <a:lnTo>
                  <a:pt x="57512" y="72258"/>
                </a:lnTo>
                <a:lnTo>
                  <a:pt x="27553" y="72258"/>
                </a:lnTo>
                <a:lnTo>
                  <a:pt x="23500" y="71115"/>
                </a:lnTo>
                <a:lnTo>
                  <a:pt x="17769" y="66425"/>
                </a:lnTo>
                <a:lnTo>
                  <a:pt x="16367" y="63377"/>
                </a:lnTo>
                <a:lnTo>
                  <a:pt x="16367" y="57149"/>
                </a:lnTo>
                <a:lnTo>
                  <a:pt x="16885" y="55113"/>
                </a:lnTo>
                <a:lnTo>
                  <a:pt x="17891" y="53339"/>
                </a:lnTo>
                <a:lnTo>
                  <a:pt x="18775" y="51566"/>
                </a:lnTo>
                <a:lnTo>
                  <a:pt x="37581" y="44957"/>
                </a:lnTo>
                <a:lnTo>
                  <a:pt x="71506" y="44957"/>
                </a:lnTo>
                <a:lnTo>
                  <a:pt x="71485" y="23621"/>
                </a:lnTo>
                <a:lnTo>
                  <a:pt x="70865" y="19680"/>
                </a:lnTo>
                <a:lnTo>
                  <a:pt x="69585" y="16133"/>
                </a:lnTo>
                <a:lnTo>
                  <a:pt x="68458" y="12572"/>
                </a:lnTo>
                <a:lnTo>
                  <a:pt x="67482" y="11180"/>
                </a:lnTo>
                <a:close/>
              </a:path>
              <a:path w="240664" h="83185">
                <a:moveTo>
                  <a:pt x="71506" y="72008"/>
                </a:moveTo>
                <a:lnTo>
                  <a:pt x="57790" y="72008"/>
                </a:lnTo>
                <a:lnTo>
                  <a:pt x="57790" y="80141"/>
                </a:lnTo>
                <a:lnTo>
                  <a:pt x="62849" y="82046"/>
                </a:lnTo>
                <a:lnTo>
                  <a:pt x="66293" y="82046"/>
                </a:lnTo>
                <a:lnTo>
                  <a:pt x="67696" y="81914"/>
                </a:lnTo>
                <a:lnTo>
                  <a:pt x="68579" y="81783"/>
                </a:lnTo>
                <a:lnTo>
                  <a:pt x="69463" y="81665"/>
                </a:lnTo>
                <a:lnTo>
                  <a:pt x="70225" y="81402"/>
                </a:lnTo>
                <a:lnTo>
                  <a:pt x="70744" y="81021"/>
                </a:lnTo>
                <a:lnTo>
                  <a:pt x="71231" y="80640"/>
                </a:lnTo>
                <a:lnTo>
                  <a:pt x="71506" y="80141"/>
                </a:lnTo>
                <a:lnTo>
                  <a:pt x="71506" y="72008"/>
                </a:lnTo>
                <a:close/>
              </a:path>
              <a:path w="240664" h="83185">
                <a:moveTo>
                  <a:pt x="71506" y="44957"/>
                </a:moveTo>
                <a:lnTo>
                  <a:pt x="55625" y="44957"/>
                </a:lnTo>
                <a:lnTo>
                  <a:pt x="55625" y="60959"/>
                </a:lnTo>
                <a:lnTo>
                  <a:pt x="51694" y="64769"/>
                </a:lnTo>
                <a:lnTo>
                  <a:pt x="47884" y="67686"/>
                </a:lnTo>
                <a:lnTo>
                  <a:pt x="44317" y="69473"/>
                </a:lnTo>
                <a:lnTo>
                  <a:pt x="40751" y="71378"/>
                </a:lnTo>
                <a:lnTo>
                  <a:pt x="36819" y="72258"/>
                </a:lnTo>
                <a:lnTo>
                  <a:pt x="57512" y="72258"/>
                </a:lnTo>
                <a:lnTo>
                  <a:pt x="57790" y="72008"/>
                </a:lnTo>
                <a:lnTo>
                  <a:pt x="71506" y="72008"/>
                </a:lnTo>
                <a:lnTo>
                  <a:pt x="71506" y="44957"/>
                </a:lnTo>
                <a:close/>
              </a:path>
              <a:path w="240664" h="83185">
                <a:moveTo>
                  <a:pt x="43433" y="0"/>
                </a:moveTo>
                <a:lnTo>
                  <a:pt x="33771" y="0"/>
                </a:lnTo>
                <a:lnTo>
                  <a:pt x="30479" y="249"/>
                </a:lnTo>
                <a:lnTo>
                  <a:pt x="10789" y="5465"/>
                </a:lnTo>
                <a:lnTo>
                  <a:pt x="8625" y="6476"/>
                </a:lnTo>
                <a:lnTo>
                  <a:pt x="4571" y="10418"/>
                </a:lnTo>
                <a:lnTo>
                  <a:pt x="4297" y="11180"/>
                </a:lnTo>
                <a:lnTo>
                  <a:pt x="4297" y="15239"/>
                </a:lnTo>
                <a:lnTo>
                  <a:pt x="4571" y="16632"/>
                </a:lnTo>
                <a:lnTo>
                  <a:pt x="4815" y="17276"/>
                </a:lnTo>
                <a:lnTo>
                  <a:pt x="5059" y="17657"/>
                </a:lnTo>
                <a:lnTo>
                  <a:pt x="5333" y="18156"/>
                </a:lnTo>
                <a:lnTo>
                  <a:pt x="5699" y="18537"/>
                </a:lnTo>
                <a:lnTo>
                  <a:pt x="6095" y="18668"/>
                </a:lnTo>
                <a:lnTo>
                  <a:pt x="6461" y="18918"/>
                </a:lnTo>
                <a:lnTo>
                  <a:pt x="6979" y="19049"/>
                </a:lnTo>
                <a:lnTo>
                  <a:pt x="8260" y="19049"/>
                </a:lnTo>
                <a:lnTo>
                  <a:pt x="9387" y="18668"/>
                </a:lnTo>
                <a:lnTo>
                  <a:pt x="10911" y="17775"/>
                </a:lnTo>
                <a:lnTo>
                  <a:pt x="14477" y="16133"/>
                </a:lnTo>
                <a:lnTo>
                  <a:pt x="31729" y="11180"/>
                </a:lnTo>
                <a:lnTo>
                  <a:pt x="67482" y="11180"/>
                </a:lnTo>
                <a:lnTo>
                  <a:pt x="66415" y="9656"/>
                </a:lnTo>
                <a:lnTo>
                  <a:pt x="63733" y="7238"/>
                </a:lnTo>
                <a:lnTo>
                  <a:pt x="61081" y="4821"/>
                </a:lnTo>
                <a:lnTo>
                  <a:pt x="57515" y="3047"/>
                </a:lnTo>
                <a:lnTo>
                  <a:pt x="53065" y="1773"/>
                </a:lnTo>
                <a:lnTo>
                  <a:pt x="48767" y="630"/>
                </a:lnTo>
                <a:lnTo>
                  <a:pt x="43433" y="0"/>
                </a:lnTo>
                <a:close/>
              </a:path>
              <a:path w="240664" h="83185">
                <a:moveTo>
                  <a:pt x="110215" y="1142"/>
                </a:moveTo>
                <a:lnTo>
                  <a:pt x="105034" y="1142"/>
                </a:lnTo>
                <a:lnTo>
                  <a:pt x="103113" y="1392"/>
                </a:lnTo>
                <a:lnTo>
                  <a:pt x="102351" y="1523"/>
                </a:lnTo>
                <a:lnTo>
                  <a:pt x="101833" y="1773"/>
                </a:lnTo>
                <a:lnTo>
                  <a:pt x="101224" y="2036"/>
                </a:lnTo>
                <a:lnTo>
                  <a:pt x="100827" y="2285"/>
                </a:lnTo>
                <a:lnTo>
                  <a:pt x="100705" y="2666"/>
                </a:lnTo>
                <a:lnTo>
                  <a:pt x="100462" y="2916"/>
                </a:lnTo>
                <a:lnTo>
                  <a:pt x="100309" y="3297"/>
                </a:lnTo>
                <a:lnTo>
                  <a:pt x="100309" y="79878"/>
                </a:lnTo>
                <a:lnTo>
                  <a:pt x="100462" y="80259"/>
                </a:lnTo>
                <a:lnTo>
                  <a:pt x="100705" y="80522"/>
                </a:lnTo>
                <a:lnTo>
                  <a:pt x="100949" y="80903"/>
                </a:lnTo>
                <a:lnTo>
                  <a:pt x="101345" y="81152"/>
                </a:lnTo>
                <a:lnTo>
                  <a:pt x="101986" y="81402"/>
                </a:lnTo>
                <a:lnTo>
                  <a:pt x="102595" y="81533"/>
                </a:lnTo>
                <a:lnTo>
                  <a:pt x="103357" y="81783"/>
                </a:lnTo>
                <a:lnTo>
                  <a:pt x="104393" y="81914"/>
                </a:lnTo>
                <a:lnTo>
                  <a:pt x="105521" y="82046"/>
                </a:lnTo>
                <a:lnTo>
                  <a:pt x="111251" y="82046"/>
                </a:lnTo>
                <a:lnTo>
                  <a:pt x="115945" y="80522"/>
                </a:lnTo>
                <a:lnTo>
                  <a:pt x="116189" y="80259"/>
                </a:lnTo>
                <a:lnTo>
                  <a:pt x="116311" y="79878"/>
                </a:lnTo>
                <a:lnTo>
                  <a:pt x="116311" y="29586"/>
                </a:lnTo>
                <a:lnTo>
                  <a:pt x="118597" y="26538"/>
                </a:lnTo>
                <a:lnTo>
                  <a:pt x="120639" y="24002"/>
                </a:lnTo>
                <a:lnTo>
                  <a:pt x="122560" y="21848"/>
                </a:lnTo>
                <a:lnTo>
                  <a:pt x="124449" y="19680"/>
                </a:lnTo>
                <a:lnTo>
                  <a:pt x="126217" y="18038"/>
                </a:lnTo>
                <a:lnTo>
                  <a:pt x="127894" y="16763"/>
                </a:lnTo>
                <a:lnTo>
                  <a:pt x="129661" y="15371"/>
                </a:lnTo>
                <a:lnTo>
                  <a:pt x="130759" y="14727"/>
                </a:lnTo>
                <a:lnTo>
                  <a:pt x="114787" y="14727"/>
                </a:lnTo>
                <a:lnTo>
                  <a:pt x="114787" y="3297"/>
                </a:lnTo>
                <a:lnTo>
                  <a:pt x="114665" y="2916"/>
                </a:lnTo>
                <a:lnTo>
                  <a:pt x="114421" y="2666"/>
                </a:lnTo>
                <a:lnTo>
                  <a:pt x="114299" y="2285"/>
                </a:lnTo>
                <a:lnTo>
                  <a:pt x="111130" y="1274"/>
                </a:lnTo>
                <a:lnTo>
                  <a:pt x="110215" y="1142"/>
                </a:lnTo>
                <a:close/>
              </a:path>
              <a:path w="240664" h="83185">
                <a:moveTo>
                  <a:pt x="151046" y="13085"/>
                </a:moveTo>
                <a:lnTo>
                  <a:pt x="138927" y="13085"/>
                </a:lnTo>
                <a:lnTo>
                  <a:pt x="140086" y="13203"/>
                </a:lnTo>
                <a:lnTo>
                  <a:pt x="141335" y="13466"/>
                </a:lnTo>
                <a:lnTo>
                  <a:pt x="142493" y="13584"/>
                </a:lnTo>
                <a:lnTo>
                  <a:pt x="143499" y="13847"/>
                </a:lnTo>
                <a:lnTo>
                  <a:pt x="144383" y="14096"/>
                </a:lnTo>
                <a:lnTo>
                  <a:pt x="145420" y="14346"/>
                </a:lnTo>
                <a:lnTo>
                  <a:pt x="146182" y="14609"/>
                </a:lnTo>
                <a:lnTo>
                  <a:pt x="147706" y="15108"/>
                </a:lnTo>
                <a:lnTo>
                  <a:pt x="148315" y="15239"/>
                </a:lnTo>
                <a:lnTo>
                  <a:pt x="149351" y="15239"/>
                </a:lnTo>
                <a:lnTo>
                  <a:pt x="149717" y="15108"/>
                </a:lnTo>
                <a:lnTo>
                  <a:pt x="149992" y="14858"/>
                </a:lnTo>
                <a:lnTo>
                  <a:pt x="150357" y="14609"/>
                </a:lnTo>
                <a:lnTo>
                  <a:pt x="150601" y="14228"/>
                </a:lnTo>
                <a:lnTo>
                  <a:pt x="150754" y="13847"/>
                </a:lnTo>
                <a:lnTo>
                  <a:pt x="150997" y="13334"/>
                </a:lnTo>
                <a:lnTo>
                  <a:pt x="151046" y="13085"/>
                </a:lnTo>
                <a:close/>
              </a:path>
              <a:path w="240664" h="83185">
                <a:moveTo>
                  <a:pt x="140329" y="0"/>
                </a:moveTo>
                <a:lnTo>
                  <a:pt x="136763" y="0"/>
                </a:lnTo>
                <a:lnTo>
                  <a:pt x="134873" y="131"/>
                </a:lnTo>
                <a:lnTo>
                  <a:pt x="132953" y="630"/>
                </a:lnTo>
                <a:lnTo>
                  <a:pt x="131185" y="1011"/>
                </a:lnTo>
                <a:lnTo>
                  <a:pt x="129265" y="1773"/>
                </a:lnTo>
                <a:lnTo>
                  <a:pt x="127497" y="2916"/>
                </a:lnTo>
                <a:lnTo>
                  <a:pt x="125608" y="3941"/>
                </a:lnTo>
                <a:lnTo>
                  <a:pt x="123565" y="5465"/>
                </a:lnTo>
                <a:lnTo>
                  <a:pt x="121523" y="7370"/>
                </a:lnTo>
                <a:lnTo>
                  <a:pt x="119359" y="9275"/>
                </a:lnTo>
                <a:lnTo>
                  <a:pt x="117226" y="11679"/>
                </a:lnTo>
                <a:lnTo>
                  <a:pt x="114787" y="14727"/>
                </a:lnTo>
                <a:lnTo>
                  <a:pt x="130759" y="14727"/>
                </a:lnTo>
                <a:lnTo>
                  <a:pt x="131185" y="14477"/>
                </a:lnTo>
                <a:lnTo>
                  <a:pt x="132831" y="13965"/>
                </a:lnTo>
                <a:lnTo>
                  <a:pt x="134355" y="13334"/>
                </a:lnTo>
                <a:lnTo>
                  <a:pt x="135879" y="13085"/>
                </a:lnTo>
                <a:lnTo>
                  <a:pt x="151046" y="13085"/>
                </a:lnTo>
                <a:lnTo>
                  <a:pt x="151119" y="12704"/>
                </a:lnTo>
                <a:lnTo>
                  <a:pt x="151137" y="11679"/>
                </a:lnTo>
                <a:lnTo>
                  <a:pt x="151241" y="10917"/>
                </a:lnTo>
                <a:lnTo>
                  <a:pt x="151222" y="5465"/>
                </a:lnTo>
                <a:lnTo>
                  <a:pt x="151119" y="4821"/>
                </a:lnTo>
                <a:lnTo>
                  <a:pt x="151119" y="4322"/>
                </a:lnTo>
                <a:lnTo>
                  <a:pt x="150754" y="3179"/>
                </a:lnTo>
                <a:lnTo>
                  <a:pt x="150601" y="2916"/>
                </a:lnTo>
                <a:lnTo>
                  <a:pt x="150479" y="2666"/>
                </a:lnTo>
                <a:lnTo>
                  <a:pt x="150235" y="2417"/>
                </a:lnTo>
                <a:lnTo>
                  <a:pt x="149839" y="2154"/>
                </a:lnTo>
                <a:lnTo>
                  <a:pt x="149473" y="1904"/>
                </a:lnTo>
                <a:lnTo>
                  <a:pt x="148833" y="1655"/>
                </a:lnTo>
                <a:lnTo>
                  <a:pt x="143621" y="380"/>
                </a:lnTo>
                <a:lnTo>
                  <a:pt x="142493" y="131"/>
                </a:lnTo>
                <a:lnTo>
                  <a:pt x="141457" y="131"/>
                </a:lnTo>
                <a:lnTo>
                  <a:pt x="140329" y="0"/>
                </a:lnTo>
                <a:close/>
              </a:path>
              <a:path w="240664" h="83185">
                <a:moveTo>
                  <a:pt x="208787" y="0"/>
                </a:moveTo>
                <a:lnTo>
                  <a:pt x="195437" y="0"/>
                </a:lnTo>
                <a:lnTo>
                  <a:pt x="189737" y="893"/>
                </a:lnTo>
                <a:lnTo>
                  <a:pt x="184525" y="2916"/>
                </a:lnTo>
                <a:lnTo>
                  <a:pt x="179435" y="4821"/>
                </a:lnTo>
                <a:lnTo>
                  <a:pt x="174985" y="7619"/>
                </a:lnTo>
                <a:lnTo>
                  <a:pt x="167761" y="14858"/>
                </a:lnTo>
                <a:lnTo>
                  <a:pt x="164957" y="19181"/>
                </a:lnTo>
                <a:lnTo>
                  <a:pt x="163067" y="24383"/>
                </a:lnTo>
                <a:lnTo>
                  <a:pt x="161025" y="29586"/>
                </a:lnTo>
                <a:lnTo>
                  <a:pt x="160141" y="35432"/>
                </a:lnTo>
                <a:lnTo>
                  <a:pt x="160141" y="48767"/>
                </a:lnTo>
                <a:lnTo>
                  <a:pt x="190225" y="82295"/>
                </a:lnTo>
                <a:lnTo>
                  <a:pt x="196474" y="83189"/>
                </a:lnTo>
                <a:lnTo>
                  <a:pt x="207751" y="83189"/>
                </a:lnTo>
                <a:lnTo>
                  <a:pt x="235183" y="76580"/>
                </a:lnTo>
                <a:lnTo>
                  <a:pt x="235457" y="76331"/>
                </a:lnTo>
                <a:lnTo>
                  <a:pt x="235701" y="75950"/>
                </a:lnTo>
                <a:lnTo>
                  <a:pt x="235945" y="75687"/>
                </a:lnTo>
                <a:lnTo>
                  <a:pt x="236098" y="75306"/>
                </a:lnTo>
                <a:lnTo>
                  <a:pt x="236219" y="74807"/>
                </a:lnTo>
                <a:lnTo>
                  <a:pt x="236219" y="74426"/>
                </a:lnTo>
                <a:lnTo>
                  <a:pt x="236463" y="73401"/>
                </a:lnTo>
                <a:lnTo>
                  <a:pt x="236463" y="71877"/>
                </a:lnTo>
                <a:lnTo>
                  <a:pt x="199887" y="71877"/>
                </a:lnTo>
                <a:lnTo>
                  <a:pt x="195437" y="71246"/>
                </a:lnTo>
                <a:lnTo>
                  <a:pt x="176662" y="48518"/>
                </a:lnTo>
                <a:lnTo>
                  <a:pt x="176662" y="44327"/>
                </a:lnTo>
                <a:lnTo>
                  <a:pt x="235579" y="44327"/>
                </a:lnTo>
                <a:lnTo>
                  <a:pt x="236981" y="43946"/>
                </a:lnTo>
                <a:lnTo>
                  <a:pt x="238231" y="42921"/>
                </a:lnTo>
                <a:lnTo>
                  <a:pt x="239511" y="42041"/>
                </a:lnTo>
                <a:lnTo>
                  <a:pt x="240151" y="40517"/>
                </a:lnTo>
                <a:lnTo>
                  <a:pt x="240151" y="34158"/>
                </a:lnTo>
                <a:lnTo>
                  <a:pt x="176662" y="34158"/>
                </a:lnTo>
                <a:lnTo>
                  <a:pt x="176783" y="31110"/>
                </a:lnTo>
                <a:lnTo>
                  <a:pt x="177424" y="28193"/>
                </a:lnTo>
                <a:lnTo>
                  <a:pt x="178551" y="25277"/>
                </a:lnTo>
                <a:lnTo>
                  <a:pt x="179557" y="22478"/>
                </a:lnTo>
                <a:lnTo>
                  <a:pt x="197083" y="10799"/>
                </a:lnTo>
                <a:lnTo>
                  <a:pt x="231391" y="10799"/>
                </a:lnTo>
                <a:lnTo>
                  <a:pt x="231129" y="10536"/>
                </a:lnTo>
                <a:lnTo>
                  <a:pt x="228081" y="7238"/>
                </a:lnTo>
                <a:lnTo>
                  <a:pt x="224149" y="4703"/>
                </a:lnTo>
                <a:lnTo>
                  <a:pt x="214487" y="893"/>
                </a:lnTo>
                <a:lnTo>
                  <a:pt x="208787" y="0"/>
                </a:lnTo>
                <a:close/>
              </a:path>
              <a:path w="240664" h="83185">
                <a:moveTo>
                  <a:pt x="234299" y="66162"/>
                </a:moveTo>
                <a:lnTo>
                  <a:pt x="233171" y="66162"/>
                </a:lnTo>
                <a:lnTo>
                  <a:pt x="232013" y="66425"/>
                </a:lnTo>
                <a:lnTo>
                  <a:pt x="230489" y="67055"/>
                </a:lnTo>
                <a:lnTo>
                  <a:pt x="228965" y="67568"/>
                </a:lnTo>
                <a:lnTo>
                  <a:pt x="226954" y="68330"/>
                </a:lnTo>
                <a:lnTo>
                  <a:pt x="224668" y="68960"/>
                </a:lnTo>
                <a:lnTo>
                  <a:pt x="222229" y="69722"/>
                </a:lnTo>
                <a:lnTo>
                  <a:pt x="219455" y="70353"/>
                </a:lnTo>
                <a:lnTo>
                  <a:pt x="212963" y="71627"/>
                </a:lnTo>
                <a:lnTo>
                  <a:pt x="209275" y="71877"/>
                </a:lnTo>
                <a:lnTo>
                  <a:pt x="236463" y="71877"/>
                </a:lnTo>
                <a:lnTo>
                  <a:pt x="236463" y="69722"/>
                </a:lnTo>
                <a:lnTo>
                  <a:pt x="236219" y="68198"/>
                </a:lnTo>
                <a:lnTo>
                  <a:pt x="234695" y="66293"/>
                </a:lnTo>
                <a:lnTo>
                  <a:pt x="234299" y="66162"/>
                </a:lnTo>
                <a:close/>
              </a:path>
              <a:path w="240664" h="83185">
                <a:moveTo>
                  <a:pt x="231391" y="10799"/>
                </a:moveTo>
                <a:lnTo>
                  <a:pt x="208787" y="10799"/>
                </a:lnTo>
                <a:lnTo>
                  <a:pt x="214609" y="12822"/>
                </a:lnTo>
                <a:lnTo>
                  <a:pt x="222503" y="21204"/>
                </a:lnTo>
                <a:lnTo>
                  <a:pt x="224271" y="26919"/>
                </a:lnTo>
                <a:lnTo>
                  <a:pt x="224149" y="34158"/>
                </a:lnTo>
                <a:lnTo>
                  <a:pt x="240151" y="34158"/>
                </a:lnTo>
                <a:lnTo>
                  <a:pt x="240151" y="30860"/>
                </a:lnTo>
                <a:lnTo>
                  <a:pt x="239511" y="26157"/>
                </a:lnTo>
                <a:lnTo>
                  <a:pt x="237987" y="21848"/>
                </a:lnTo>
                <a:lnTo>
                  <a:pt x="236585" y="17525"/>
                </a:lnTo>
                <a:lnTo>
                  <a:pt x="234299" y="13715"/>
                </a:lnTo>
                <a:lnTo>
                  <a:pt x="231391" y="10799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0492" y="4122420"/>
            <a:ext cx="2450591" cy="266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63195" y="4172330"/>
            <a:ext cx="1021710" cy="113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6153" y="4166865"/>
            <a:ext cx="440557" cy="118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6815" y="4202429"/>
            <a:ext cx="182245" cy="83185"/>
          </a:xfrm>
          <a:custGeom>
            <a:avLst/>
            <a:gdLst/>
            <a:ahLst/>
            <a:cxnLst/>
            <a:rect l="l" t="t" r="r" b="b"/>
            <a:pathLst>
              <a:path w="182245" h="83185">
                <a:moveTo>
                  <a:pt x="50688" y="0"/>
                </a:moveTo>
                <a:lnTo>
                  <a:pt x="36332" y="0"/>
                </a:lnTo>
                <a:lnTo>
                  <a:pt x="29992" y="1011"/>
                </a:lnTo>
                <a:lnTo>
                  <a:pt x="2804" y="25277"/>
                </a:lnTo>
                <a:lnTo>
                  <a:pt x="883" y="30479"/>
                </a:lnTo>
                <a:lnTo>
                  <a:pt x="0" y="36063"/>
                </a:lnTo>
                <a:lnTo>
                  <a:pt x="0" y="48636"/>
                </a:lnTo>
                <a:lnTo>
                  <a:pt x="883" y="54351"/>
                </a:lnTo>
                <a:lnTo>
                  <a:pt x="2682" y="59435"/>
                </a:lnTo>
                <a:lnTo>
                  <a:pt x="4328" y="64520"/>
                </a:lnTo>
                <a:lnTo>
                  <a:pt x="6857" y="68711"/>
                </a:lnTo>
                <a:lnTo>
                  <a:pt x="10424" y="72258"/>
                </a:lnTo>
                <a:lnTo>
                  <a:pt x="13837" y="75818"/>
                </a:lnTo>
                <a:lnTo>
                  <a:pt x="18287" y="78485"/>
                </a:lnTo>
                <a:lnTo>
                  <a:pt x="23500" y="80390"/>
                </a:lnTo>
                <a:lnTo>
                  <a:pt x="28712" y="82164"/>
                </a:lnTo>
                <a:lnTo>
                  <a:pt x="34808" y="83189"/>
                </a:lnTo>
                <a:lnTo>
                  <a:pt x="49042" y="83189"/>
                </a:lnTo>
                <a:lnTo>
                  <a:pt x="74309" y="71496"/>
                </a:lnTo>
                <a:lnTo>
                  <a:pt x="37612" y="71496"/>
                </a:lnTo>
                <a:lnTo>
                  <a:pt x="33406" y="70616"/>
                </a:lnTo>
                <a:lnTo>
                  <a:pt x="16276" y="45470"/>
                </a:lnTo>
                <a:lnTo>
                  <a:pt x="16276" y="37088"/>
                </a:lnTo>
                <a:lnTo>
                  <a:pt x="16763" y="33015"/>
                </a:lnTo>
                <a:lnTo>
                  <a:pt x="17922" y="29336"/>
                </a:lnTo>
                <a:lnTo>
                  <a:pt x="18928" y="25776"/>
                </a:lnTo>
                <a:lnTo>
                  <a:pt x="38374" y="11561"/>
                </a:lnTo>
                <a:lnTo>
                  <a:pt x="75831" y="11561"/>
                </a:lnTo>
                <a:lnTo>
                  <a:pt x="75072" y="10799"/>
                </a:lnTo>
                <a:lnTo>
                  <a:pt x="71627" y="7238"/>
                </a:lnTo>
                <a:lnTo>
                  <a:pt x="67330" y="4571"/>
                </a:lnTo>
                <a:lnTo>
                  <a:pt x="62118" y="2798"/>
                </a:lnTo>
                <a:lnTo>
                  <a:pt x="56784" y="893"/>
                </a:lnTo>
                <a:lnTo>
                  <a:pt x="50688" y="0"/>
                </a:lnTo>
                <a:close/>
              </a:path>
              <a:path w="182245" h="83185">
                <a:moveTo>
                  <a:pt x="75831" y="11561"/>
                </a:moveTo>
                <a:lnTo>
                  <a:pt x="48127" y="11561"/>
                </a:lnTo>
                <a:lnTo>
                  <a:pt x="52334" y="12323"/>
                </a:lnTo>
                <a:lnTo>
                  <a:pt x="55747" y="13965"/>
                </a:lnTo>
                <a:lnTo>
                  <a:pt x="69341" y="37587"/>
                </a:lnTo>
                <a:lnTo>
                  <a:pt x="69341" y="46100"/>
                </a:lnTo>
                <a:lnTo>
                  <a:pt x="68854" y="50042"/>
                </a:lnTo>
                <a:lnTo>
                  <a:pt x="67817" y="53720"/>
                </a:lnTo>
                <a:lnTo>
                  <a:pt x="66812" y="57399"/>
                </a:lnTo>
                <a:lnTo>
                  <a:pt x="65166" y="60447"/>
                </a:lnTo>
                <a:lnTo>
                  <a:pt x="60838" y="65781"/>
                </a:lnTo>
                <a:lnTo>
                  <a:pt x="58033" y="67817"/>
                </a:lnTo>
                <a:lnTo>
                  <a:pt x="54620" y="69210"/>
                </a:lnTo>
                <a:lnTo>
                  <a:pt x="51328" y="70734"/>
                </a:lnTo>
                <a:lnTo>
                  <a:pt x="47243" y="71496"/>
                </a:lnTo>
                <a:lnTo>
                  <a:pt x="74309" y="71496"/>
                </a:lnTo>
                <a:lnTo>
                  <a:pt x="78242" y="67436"/>
                </a:lnTo>
                <a:lnTo>
                  <a:pt x="81046" y="62996"/>
                </a:lnTo>
                <a:lnTo>
                  <a:pt x="84581" y="52577"/>
                </a:lnTo>
                <a:lnTo>
                  <a:pt x="85618" y="46862"/>
                </a:lnTo>
                <a:lnTo>
                  <a:pt x="85618" y="34421"/>
                </a:lnTo>
                <a:lnTo>
                  <a:pt x="84703" y="28706"/>
                </a:lnTo>
                <a:lnTo>
                  <a:pt x="82936" y="23621"/>
                </a:lnTo>
                <a:lnTo>
                  <a:pt x="81168" y="18668"/>
                </a:lnTo>
                <a:lnTo>
                  <a:pt x="78607" y="14346"/>
                </a:lnTo>
                <a:lnTo>
                  <a:pt x="75831" y="11561"/>
                </a:lnTo>
                <a:close/>
              </a:path>
              <a:path w="182245" h="83185">
                <a:moveTo>
                  <a:pt x="117866" y="1142"/>
                </a:moveTo>
                <a:lnTo>
                  <a:pt x="112654" y="1142"/>
                </a:lnTo>
                <a:lnTo>
                  <a:pt x="111770" y="1274"/>
                </a:lnTo>
                <a:lnTo>
                  <a:pt x="110886" y="1392"/>
                </a:lnTo>
                <a:lnTo>
                  <a:pt x="110124" y="1523"/>
                </a:lnTo>
                <a:lnTo>
                  <a:pt x="109606" y="1773"/>
                </a:lnTo>
                <a:lnTo>
                  <a:pt x="108965" y="2036"/>
                </a:lnTo>
                <a:lnTo>
                  <a:pt x="108600" y="2285"/>
                </a:lnTo>
                <a:lnTo>
                  <a:pt x="108478" y="2666"/>
                </a:lnTo>
                <a:lnTo>
                  <a:pt x="108203" y="2916"/>
                </a:lnTo>
                <a:lnTo>
                  <a:pt x="108082" y="3297"/>
                </a:lnTo>
                <a:lnTo>
                  <a:pt x="108082" y="79878"/>
                </a:lnTo>
                <a:lnTo>
                  <a:pt x="108203" y="80259"/>
                </a:lnTo>
                <a:lnTo>
                  <a:pt x="108478" y="80522"/>
                </a:lnTo>
                <a:lnTo>
                  <a:pt x="108722" y="80903"/>
                </a:lnTo>
                <a:lnTo>
                  <a:pt x="109087" y="81152"/>
                </a:lnTo>
                <a:lnTo>
                  <a:pt x="109727" y="81402"/>
                </a:lnTo>
                <a:lnTo>
                  <a:pt x="110368" y="81533"/>
                </a:lnTo>
                <a:lnTo>
                  <a:pt x="111130" y="81783"/>
                </a:lnTo>
                <a:lnTo>
                  <a:pt x="113172" y="82046"/>
                </a:lnTo>
                <a:lnTo>
                  <a:pt x="118871" y="82046"/>
                </a:lnTo>
                <a:lnTo>
                  <a:pt x="119755" y="81914"/>
                </a:lnTo>
                <a:lnTo>
                  <a:pt x="120792" y="81783"/>
                </a:lnTo>
                <a:lnTo>
                  <a:pt x="121676" y="81533"/>
                </a:lnTo>
                <a:lnTo>
                  <a:pt x="122194" y="81402"/>
                </a:lnTo>
                <a:lnTo>
                  <a:pt x="122803" y="81152"/>
                </a:lnTo>
                <a:lnTo>
                  <a:pt x="123200" y="80903"/>
                </a:lnTo>
                <a:lnTo>
                  <a:pt x="123443" y="80522"/>
                </a:lnTo>
                <a:lnTo>
                  <a:pt x="123718" y="80259"/>
                </a:lnTo>
                <a:lnTo>
                  <a:pt x="123840" y="79878"/>
                </a:lnTo>
                <a:lnTo>
                  <a:pt x="123840" y="26538"/>
                </a:lnTo>
                <a:lnTo>
                  <a:pt x="128137" y="21716"/>
                </a:lnTo>
                <a:lnTo>
                  <a:pt x="132222" y="18156"/>
                </a:lnTo>
                <a:lnTo>
                  <a:pt x="136154" y="15752"/>
                </a:lnTo>
                <a:lnTo>
                  <a:pt x="139295" y="13715"/>
                </a:lnTo>
                <a:lnTo>
                  <a:pt x="122316" y="13715"/>
                </a:lnTo>
                <a:lnTo>
                  <a:pt x="122316" y="3297"/>
                </a:lnTo>
                <a:lnTo>
                  <a:pt x="122194" y="2916"/>
                </a:lnTo>
                <a:lnTo>
                  <a:pt x="121919" y="2666"/>
                </a:lnTo>
                <a:lnTo>
                  <a:pt x="121798" y="2285"/>
                </a:lnTo>
                <a:lnTo>
                  <a:pt x="121432" y="2036"/>
                </a:lnTo>
                <a:lnTo>
                  <a:pt x="120914" y="1773"/>
                </a:lnTo>
                <a:lnTo>
                  <a:pt x="120395" y="1523"/>
                </a:lnTo>
                <a:lnTo>
                  <a:pt x="119633" y="1392"/>
                </a:lnTo>
                <a:lnTo>
                  <a:pt x="118750" y="1274"/>
                </a:lnTo>
                <a:lnTo>
                  <a:pt x="117866" y="1142"/>
                </a:lnTo>
                <a:close/>
              </a:path>
              <a:path w="182245" h="83185">
                <a:moveTo>
                  <a:pt x="177208" y="11942"/>
                </a:moveTo>
                <a:lnTo>
                  <a:pt x="150997" y="11942"/>
                </a:lnTo>
                <a:lnTo>
                  <a:pt x="153680" y="12441"/>
                </a:lnTo>
                <a:lnTo>
                  <a:pt x="158252" y="14477"/>
                </a:lnTo>
                <a:lnTo>
                  <a:pt x="166115" y="30860"/>
                </a:lnTo>
                <a:lnTo>
                  <a:pt x="166115" y="79878"/>
                </a:lnTo>
                <a:lnTo>
                  <a:pt x="166237" y="80259"/>
                </a:lnTo>
                <a:lnTo>
                  <a:pt x="166512" y="80522"/>
                </a:lnTo>
                <a:lnTo>
                  <a:pt x="166756" y="80903"/>
                </a:lnTo>
                <a:lnTo>
                  <a:pt x="167152" y="81152"/>
                </a:lnTo>
                <a:lnTo>
                  <a:pt x="167761" y="81402"/>
                </a:lnTo>
                <a:lnTo>
                  <a:pt x="168280" y="81533"/>
                </a:lnTo>
                <a:lnTo>
                  <a:pt x="169042" y="81783"/>
                </a:lnTo>
                <a:lnTo>
                  <a:pt x="171084" y="82046"/>
                </a:lnTo>
                <a:lnTo>
                  <a:pt x="176783" y="82046"/>
                </a:lnTo>
                <a:lnTo>
                  <a:pt x="178826" y="81783"/>
                </a:lnTo>
                <a:lnTo>
                  <a:pt x="179588" y="81533"/>
                </a:lnTo>
                <a:lnTo>
                  <a:pt x="180228" y="81402"/>
                </a:lnTo>
                <a:lnTo>
                  <a:pt x="180715" y="81152"/>
                </a:lnTo>
                <a:lnTo>
                  <a:pt x="181112" y="80903"/>
                </a:lnTo>
                <a:lnTo>
                  <a:pt x="181355" y="80522"/>
                </a:lnTo>
                <a:lnTo>
                  <a:pt x="181630" y="80259"/>
                </a:lnTo>
                <a:lnTo>
                  <a:pt x="181752" y="79878"/>
                </a:lnTo>
                <a:lnTo>
                  <a:pt x="181752" y="27944"/>
                </a:lnTo>
                <a:lnTo>
                  <a:pt x="181234" y="23240"/>
                </a:lnTo>
                <a:lnTo>
                  <a:pt x="180228" y="19430"/>
                </a:lnTo>
                <a:lnTo>
                  <a:pt x="179191" y="15620"/>
                </a:lnTo>
                <a:lnTo>
                  <a:pt x="177424" y="12191"/>
                </a:lnTo>
                <a:lnTo>
                  <a:pt x="177208" y="11942"/>
                </a:lnTo>
                <a:close/>
              </a:path>
              <a:path w="182245" h="83185">
                <a:moveTo>
                  <a:pt x="156850" y="0"/>
                </a:moveTo>
                <a:lnTo>
                  <a:pt x="146303" y="0"/>
                </a:lnTo>
                <a:lnTo>
                  <a:pt x="141488" y="1011"/>
                </a:lnTo>
                <a:lnTo>
                  <a:pt x="136672" y="3297"/>
                </a:lnTo>
                <a:lnTo>
                  <a:pt x="131947" y="5465"/>
                </a:lnTo>
                <a:lnTo>
                  <a:pt x="127132" y="9012"/>
                </a:lnTo>
                <a:lnTo>
                  <a:pt x="122316" y="13715"/>
                </a:lnTo>
                <a:lnTo>
                  <a:pt x="139295" y="13715"/>
                </a:lnTo>
                <a:lnTo>
                  <a:pt x="140086" y="13203"/>
                </a:lnTo>
                <a:lnTo>
                  <a:pt x="144017" y="11942"/>
                </a:lnTo>
                <a:lnTo>
                  <a:pt x="177208" y="11942"/>
                </a:lnTo>
                <a:lnTo>
                  <a:pt x="175016" y="9393"/>
                </a:lnTo>
                <a:lnTo>
                  <a:pt x="172608" y="6476"/>
                </a:lnTo>
                <a:lnTo>
                  <a:pt x="169438" y="4190"/>
                </a:lnTo>
                <a:lnTo>
                  <a:pt x="165628" y="2535"/>
                </a:lnTo>
                <a:lnTo>
                  <a:pt x="161665" y="761"/>
                </a:lnTo>
                <a:lnTo>
                  <a:pt x="156850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0492" y="4396739"/>
            <a:ext cx="2624328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63195" y="4441185"/>
            <a:ext cx="1283969" cy="1187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2604" y="4441185"/>
            <a:ext cx="621036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2421" y="2936120"/>
            <a:ext cx="304800" cy="3474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50079" y="3441191"/>
            <a:ext cx="3087624" cy="387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63360" y="3498210"/>
            <a:ext cx="1242616" cy="1856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493" y="3497329"/>
            <a:ext cx="986668" cy="186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50079" y="3855720"/>
            <a:ext cx="2362200" cy="2667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6600" y="3900165"/>
            <a:ext cx="467105" cy="1187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56387" y="3900428"/>
            <a:ext cx="175895" cy="118745"/>
          </a:xfrm>
          <a:custGeom>
            <a:avLst/>
            <a:gdLst/>
            <a:ahLst/>
            <a:cxnLst/>
            <a:rect l="l" t="t" r="r" b="b"/>
            <a:pathLst>
              <a:path w="175895" h="118745">
                <a:moveTo>
                  <a:pt x="48249" y="35301"/>
                </a:moveTo>
                <a:lnTo>
                  <a:pt x="35051" y="35301"/>
                </a:lnTo>
                <a:lnTo>
                  <a:pt x="29321" y="36194"/>
                </a:lnTo>
                <a:lnTo>
                  <a:pt x="24262" y="38218"/>
                </a:lnTo>
                <a:lnTo>
                  <a:pt x="19171" y="40123"/>
                </a:lnTo>
                <a:lnTo>
                  <a:pt x="2926" y="59685"/>
                </a:lnTo>
                <a:lnTo>
                  <a:pt x="1005" y="64888"/>
                </a:lnTo>
                <a:lnTo>
                  <a:pt x="0" y="70734"/>
                </a:lnTo>
                <a:lnTo>
                  <a:pt x="0" y="84069"/>
                </a:lnTo>
                <a:lnTo>
                  <a:pt x="29839" y="117597"/>
                </a:lnTo>
                <a:lnTo>
                  <a:pt x="36057" y="118490"/>
                </a:lnTo>
                <a:lnTo>
                  <a:pt x="47243" y="118490"/>
                </a:lnTo>
                <a:lnTo>
                  <a:pt x="72633" y="113025"/>
                </a:lnTo>
                <a:lnTo>
                  <a:pt x="73792" y="112513"/>
                </a:lnTo>
                <a:lnTo>
                  <a:pt x="74401" y="111882"/>
                </a:lnTo>
                <a:lnTo>
                  <a:pt x="74675" y="111632"/>
                </a:lnTo>
                <a:lnTo>
                  <a:pt x="74919" y="111251"/>
                </a:lnTo>
                <a:lnTo>
                  <a:pt x="75163" y="110989"/>
                </a:lnTo>
                <a:lnTo>
                  <a:pt x="75316" y="110608"/>
                </a:lnTo>
                <a:lnTo>
                  <a:pt x="75437" y="110108"/>
                </a:lnTo>
                <a:lnTo>
                  <a:pt x="75559" y="109727"/>
                </a:lnTo>
                <a:lnTo>
                  <a:pt x="75559" y="109215"/>
                </a:lnTo>
                <a:lnTo>
                  <a:pt x="75681" y="108703"/>
                </a:lnTo>
                <a:lnTo>
                  <a:pt x="75681" y="107179"/>
                </a:lnTo>
                <a:lnTo>
                  <a:pt x="39502" y="107179"/>
                </a:lnTo>
                <a:lnTo>
                  <a:pt x="35051" y="106548"/>
                </a:lnTo>
                <a:lnTo>
                  <a:pt x="31485" y="105274"/>
                </a:lnTo>
                <a:lnTo>
                  <a:pt x="27797" y="103881"/>
                </a:lnTo>
                <a:lnTo>
                  <a:pt x="24871" y="102107"/>
                </a:lnTo>
                <a:lnTo>
                  <a:pt x="22738" y="99690"/>
                </a:lnTo>
                <a:lnTo>
                  <a:pt x="20452" y="97273"/>
                </a:lnTo>
                <a:lnTo>
                  <a:pt x="18775" y="94356"/>
                </a:lnTo>
                <a:lnTo>
                  <a:pt x="17891" y="91058"/>
                </a:lnTo>
                <a:lnTo>
                  <a:pt x="16885" y="87629"/>
                </a:lnTo>
                <a:lnTo>
                  <a:pt x="16367" y="83819"/>
                </a:lnTo>
                <a:lnTo>
                  <a:pt x="16367" y="79628"/>
                </a:lnTo>
                <a:lnTo>
                  <a:pt x="74797" y="79628"/>
                </a:lnTo>
                <a:lnTo>
                  <a:pt x="76321" y="79247"/>
                </a:lnTo>
                <a:lnTo>
                  <a:pt x="77449" y="78223"/>
                </a:lnTo>
                <a:lnTo>
                  <a:pt x="78729" y="77342"/>
                </a:lnTo>
                <a:lnTo>
                  <a:pt x="79369" y="75818"/>
                </a:lnTo>
                <a:lnTo>
                  <a:pt x="79369" y="69460"/>
                </a:lnTo>
                <a:lnTo>
                  <a:pt x="16367" y="69460"/>
                </a:lnTo>
                <a:lnTo>
                  <a:pt x="16489" y="66412"/>
                </a:lnTo>
                <a:lnTo>
                  <a:pt x="17129" y="63495"/>
                </a:lnTo>
                <a:lnTo>
                  <a:pt x="18287" y="60578"/>
                </a:lnTo>
                <a:lnTo>
                  <a:pt x="19293" y="57780"/>
                </a:lnTo>
                <a:lnTo>
                  <a:pt x="20817" y="55363"/>
                </a:lnTo>
                <a:lnTo>
                  <a:pt x="22859" y="53208"/>
                </a:lnTo>
                <a:lnTo>
                  <a:pt x="24871" y="51053"/>
                </a:lnTo>
                <a:lnTo>
                  <a:pt x="27310" y="49398"/>
                </a:lnTo>
                <a:lnTo>
                  <a:pt x="30358" y="48005"/>
                </a:lnTo>
                <a:lnTo>
                  <a:pt x="33253" y="46731"/>
                </a:lnTo>
                <a:lnTo>
                  <a:pt x="36697" y="46100"/>
                </a:lnTo>
                <a:lnTo>
                  <a:pt x="70721" y="46100"/>
                </a:lnTo>
                <a:lnTo>
                  <a:pt x="70469" y="45838"/>
                </a:lnTo>
                <a:lnTo>
                  <a:pt x="67421" y="42540"/>
                </a:lnTo>
                <a:lnTo>
                  <a:pt x="63489" y="40004"/>
                </a:lnTo>
                <a:lnTo>
                  <a:pt x="58795" y="38099"/>
                </a:lnTo>
                <a:lnTo>
                  <a:pt x="53980" y="36194"/>
                </a:lnTo>
                <a:lnTo>
                  <a:pt x="48249" y="35301"/>
                </a:lnTo>
                <a:close/>
              </a:path>
              <a:path w="175895" h="118745">
                <a:moveTo>
                  <a:pt x="73639" y="101464"/>
                </a:moveTo>
                <a:lnTo>
                  <a:pt x="72389" y="101464"/>
                </a:lnTo>
                <a:lnTo>
                  <a:pt x="71231" y="101726"/>
                </a:lnTo>
                <a:lnTo>
                  <a:pt x="69707" y="102357"/>
                </a:lnTo>
                <a:lnTo>
                  <a:pt x="68183" y="102869"/>
                </a:lnTo>
                <a:lnTo>
                  <a:pt x="66293" y="103631"/>
                </a:lnTo>
                <a:lnTo>
                  <a:pt x="64007" y="104262"/>
                </a:lnTo>
                <a:lnTo>
                  <a:pt x="61600" y="105024"/>
                </a:lnTo>
                <a:lnTo>
                  <a:pt x="58795" y="105655"/>
                </a:lnTo>
                <a:lnTo>
                  <a:pt x="52456" y="106929"/>
                </a:lnTo>
                <a:lnTo>
                  <a:pt x="48767" y="107179"/>
                </a:lnTo>
                <a:lnTo>
                  <a:pt x="75681" y="107179"/>
                </a:lnTo>
                <a:lnTo>
                  <a:pt x="75681" y="105024"/>
                </a:lnTo>
                <a:lnTo>
                  <a:pt x="75559" y="104262"/>
                </a:lnTo>
                <a:lnTo>
                  <a:pt x="75559" y="103500"/>
                </a:lnTo>
                <a:lnTo>
                  <a:pt x="75316" y="102988"/>
                </a:lnTo>
                <a:lnTo>
                  <a:pt x="75163" y="102607"/>
                </a:lnTo>
                <a:lnTo>
                  <a:pt x="74919" y="102226"/>
                </a:lnTo>
                <a:lnTo>
                  <a:pt x="74675" y="101976"/>
                </a:lnTo>
                <a:lnTo>
                  <a:pt x="74279" y="101726"/>
                </a:lnTo>
                <a:lnTo>
                  <a:pt x="74035" y="101595"/>
                </a:lnTo>
                <a:lnTo>
                  <a:pt x="73639" y="101464"/>
                </a:lnTo>
                <a:close/>
              </a:path>
              <a:path w="175895" h="118745">
                <a:moveTo>
                  <a:pt x="70721" y="46100"/>
                </a:moveTo>
                <a:lnTo>
                  <a:pt x="48249" y="46100"/>
                </a:lnTo>
                <a:lnTo>
                  <a:pt x="54101" y="48124"/>
                </a:lnTo>
                <a:lnTo>
                  <a:pt x="57911" y="52315"/>
                </a:lnTo>
                <a:lnTo>
                  <a:pt x="61843" y="56506"/>
                </a:lnTo>
                <a:lnTo>
                  <a:pt x="63611" y="62221"/>
                </a:lnTo>
                <a:lnTo>
                  <a:pt x="63489" y="69460"/>
                </a:lnTo>
                <a:lnTo>
                  <a:pt x="79369" y="69460"/>
                </a:lnTo>
                <a:lnTo>
                  <a:pt x="79369" y="66162"/>
                </a:lnTo>
                <a:lnTo>
                  <a:pt x="78729" y="61459"/>
                </a:lnTo>
                <a:lnTo>
                  <a:pt x="77205" y="57149"/>
                </a:lnTo>
                <a:lnTo>
                  <a:pt x="75803" y="52827"/>
                </a:lnTo>
                <a:lnTo>
                  <a:pt x="73517" y="49017"/>
                </a:lnTo>
                <a:lnTo>
                  <a:pt x="70721" y="46100"/>
                </a:lnTo>
                <a:close/>
              </a:path>
              <a:path w="175895" h="118745">
                <a:moveTo>
                  <a:pt x="138562" y="35301"/>
                </a:moveTo>
                <a:lnTo>
                  <a:pt x="127497" y="35301"/>
                </a:lnTo>
                <a:lnTo>
                  <a:pt x="122041" y="36313"/>
                </a:lnTo>
                <a:lnTo>
                  <a:pt x="97139" y="65400"/>
                </a:lnTo>
                <a:lnTo>
                  <a:pt x="96255" y="71365"/>
                </a:lnTo>
                <a:lnTo>
                  <a:pt x="96255" y="83307"/>
                </a:lnTo>
                <a:lnTo>
                  <a:pt x="96895" y="88510"/>
                </a:lnTo>
                <a:lnTo>
                  <a:pt x="98297" y="93463"/>
                </a:lnTo>
                <a:lnTo>
                  <a:pt x="99547" y="98416"/>
                </a:lnTo>
                <a:lnTo>
                  <a:pt x="125089" y="118490"/>
                </a:lnTo>
                <a:lnTo>
                  <a:pt x="137281" y="118490"/>
                </a:lnTo>
                <a:lnTo>
                  <a:pt x="142615" y="117216"/>
                </a:lnTo>
                <a:lnTo>
                  <a:pt x="147431" y="114799"/>
                </a:lnTo>
                <a:lnTo>
                  <a:pt x="152399" y="112394"/>
                </a:lnTo>
                <a:lnTo>
                  <a:pt x="157093" y="109084"/>
                </a:lnTo>
                <a:lnTo>
                  <a:pt x="159712" y="106548"/>
                </a:lnTo>
                <a:lnTo>
                  <a:pt x="130027" y="106548"/>
                </a:lnTo>
                <a:lnTo>
                  <a:pt x="126613" y="105655"/>
                </a:lnTo>
                <a:lnTo>
                  <a:pt x="123809" y="104012"/>
                </a:lnTo>
                <a:lnTo>
                  <a:pt x="121036" y="102357"/>
                </a:lnTo>
                <a:lnTo>
                  <a:pt x="118871" y="100071"/>
                </a:lnTo>
                <a:lnTo>
                  <a:pt x="117226" y="97154"/>
                </a:lnTo>
                <a:lnTo>
                  <a:pt x="115549" y="94356"/>
                </a:lnTo>
                <a:lnTo>
                  <a:pt x="114421" y="91177"/>
                </a:lnTo>
                <a:lnTo>
                  <a:pt x="113659" y="87498"/>
                </a:lnTo>
                <a:lnTo>
                  <a:pt x="113019" y="83819"/>
                </a:lnTo>
                <a:lnTo>
                  <a:pt x="112775" y="80128"/>
                </a:lnTo>
                <a:lnTo>
                  <a:pt x="112775" y="72770"/>
                </a:lnTo>
                <a:lnTo>
                  <a:pt x="124571" y="49779"/>
                </a:lnTo>
                <a:lnTo>
                  <a:pt x="127375" y="48005"/>
                </a:lnTo>
                <a:lnTo>
                  <a:pt x="130789" y="47243"/>
                </a:lnTo>
                <a:lnTo>
                  <a:pt x="175625" y="47243"/>
                </a:lnTo>
                <a:lnTo>
                  <a:pt x="175625" y="46731"/>
                </a:lnTo>
                <a:lnTo>
                  <a:pt x="159745" y="46731"/>
                </a:lnTo>
                <a:lnTo>
                  <a:pt x="155691" y="42921"/>
                </a:lnTo>
                <a:lnTo>
                  <a:pt x="151516" y="40123"/>
                </a:lnTo>
                <a:lnTo>
                  <a:pt x="147309" y="38218"/>
                </a:lnTo>
                <a:lnTo>
                  <a:pt x="143134" y="36194"/>
                </a:lnTo>
                <a:lnTo>
                  <a:pt x="138562" y="35301"/>
                </a:lnTo>
                <a:close/>
              </a:path>
              <a:path w="175895" h="118745">
                <a:moveTo>
                  <a:pt x="175625" y="104774"/>
                </a:moveTo>
                <a:lnTo>
                  <a:pt x="161543" y="104774"/>
                </a:lnTo>
                <a:lnTo>
                  <a:pt x="161543" y="115180"/>
                </a:lnTo>
                <a:lnTo>
                  <a:pt x="161665" y="115561"/>
                </a:lnTo>
                <a:lnTo>
                  <a:pt x="161909" y="115942"/>
                </a:lnTo>
                <a:lnTo>
                  <a:pt x="162305" y="116204"/>
                </a:lnTo>
                <a:lnTo>
                  <a:pt x="162671" y="116454"/>
                </a:lnTo>
                <a:lnTo>
                  <a:pt x="163189" y="116704"/>
                </a:lnTo>
                <a:lnTo>
                  <a:pt x="163829" y="116966"/>
                </a:lnTo>
                <a:lnTo>
                  <a:pt x="166359" y="117347"/>
                </a:lnTo>
                <a:lnTo>
                  <a:pt x="171175" y="117347"/>
                </a:lnTo>
                <a:lnTo>
                  <a:pt x="175625" y="115561"/>
                </a:lnTo>
                <a:lnTo>
                  <a:pt x="175625" y="104774"/>
                </a:lnTo>
                <a:close/>
              </a:path>
              <a:path w="175895" h="118745">
                <a:moveTo>
                  <a:pt x="175625" y="47243"/>
                </a:moveTo>
                <a:lnTo>
                  <a:pt x="139171" y="47243"/>
                </a:lnTo>
                <a:lnTo>
                  <a:pt x="143377" y="48386"/>
                </a:lnTo>
                <a:lnTo>
                  <a:pt x="147309" y="50922"/>
                </a:lnTo>
                <a:lnTo>
                  <a:pt x="151363" y="53339"/>
                </a:lnTo>
                <a:lnTo>
                  <a:pt x="155447" y="56887"/>
                </a:lnTo>
                <a:lnTo>
                  <a:pt x="159745" y="61459"/>
                </a:lnTo>
                <a:lnTo>
                  <a:pt x="159745" y="91820"/>
                </a:lnTo>
                <a:lnTo>
                  <a:pt x="157337" y="94487"/>
                </a:lnTo>
                <a:lnTo>
                  <a:pt x="154929" y="96892"/>
                </a:lnTo>
                <a:lnTo>
                  <a:pt x="152643" y="98678"/>
                </a:lnTo>
                <a:lnTo>
                  <a:pt x="150479" y="100583"/>
                </a:lnTo>
                <a:lnTo>
                  <a:pt x="148315" y="102107"/>
                </a:lnTo>
                <a:lnTo>
                  <a:pt x="146303" y="103250"/>
                </a:lnTo>
                <a:lnTo>
                  <a:pt x="144261" y="104512"/>
                </a:lnTo>
                <a:lnTo>
                  <a:pt x="142219" y="105274"/>
                </a:lnTo>
                <a:lnTo>
                  <a:pt x="140329" y="105786"/>
                </a:lnTo>
                <a:lnTo>
                  <a:pt x="138287" y="106298"/>
                </a:lnTo>
                <a:lnTo>
                  <a:pt x="136276" y="106548"/>
                </a:lnTo>
                <a:lnTo>
                  <a:pt x="159712" y="106548"/>
                </a:lnTo>
                <a:lnTo>
                  <a:pt x="161543" y="104774"/>
                </a:lnTo>
                <a:lnTo>
                  <a:pt x="175625" y="104774"/>
                </a:lnTo>
                <a:lnTo>
                  <a:pt x="175625" y="47243"/>
                </a:lnTo>
                <a:close/>
              </a:path>
              <a:path w="175895" h="118745">
                <a:moveTo>
                  <a:pt x="169285" y="0"/>
                </a:moveTo>
                <a:lnTo>
                  <a:pt x="166115" y="0"/>
                </a:lnTo>
                <a:lnTo>
                  <a:pt x="164835" y="118"/>
                </a:lnTo>
                <a:lnTo>
                  <a:pt x="162793" y="380"/>
                </a:lnTo>
                <a:lnTo>
                  <a:pt x="162031" y="499"/>
                </a:lnTo>
                <a:lnTo>
                  <a:pt x="161422" y="761"/>
                </a:lnTo>
                <a:lnTo>
                  <a:pt x="160781" y="1011"/>
                </a:lnTo>
                <a:lnTo>
                  <a:pt x="160385" y="1261"/>
                </a:lnTo>
                <a:lnTo>
                  <a:pt x="160141" y="1642"/>
                </a:lnTo>
                <a:lnTo>
                  <a:pt x="159898" y="1904"/>
                </a:lnTo>
                <a:lnTo>
                  <a:pt x="159745" y="2285"/>
                </a:lnTo>
                <a:lnTo>
                  <a:pt x="159745" y="46731"/>
                </a:lnTo>
                <a:lnTo>
                  <a:pt x="175625" y="46731"/>
                </a:lnTo>
                <a:lnTo>
                  <a:pt x="175625" y="2285"/>
                </a:lnTo>
                <a:lnTo>
                  <a:pt x="175503" y="1904"/>
                </a:lnTo>
                <a:lnTo>
                  <a:pt x="175259" y="1642"/>
                </a:lnTo>
                <a:lnTo>
                  <a:pt x="174985" y="1261"/>
                </a:lnTo>
                <a:lnTo>
                  <a:pt x="170566" y="118"/>
                </a:lnTo>
                <a:lnTo>
                  <a:pt x="16928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04525" y="3900165"/>
            <a:ext cx="889010" cy="1477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0079" y="4122420"/>
            <a:ext cx="2570987" cy="2667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64801" y="4202429"/>
            <a:ext cx="250825" cy="112395"/>
          </a:xfrm>
          <a:custGeom>
            <a:avLst/>
            <a:gdLst/>
            <a:ahLst/>
            <a:cxnLst/>
            <a:rect l="l" t="t" r="r" b="b"/>
            <a:pathLst>
              <a:path w="250825" h="112395">
                <a:moveTo>
                  <a:pt x="9540" y="1142"/>
                </a:moveTo>
                <a:lnTo>
                  <a:pt x="4724" y="1142"/>
                </a:lnTo>
                <a:lnTo>
                  <a:pt x="2804" y="1392"/>
                </a:lnTo>
                <a:lnTo>
                  <a:pt x="2042" y="1523"/>
                </a:lnTo>
                <a:lnTo>
                  <a:pt x="1523" y="1773"/>
                </a:lnTo>
                <a:lnTo>
                  <a:pt x="914" y="1904"/>
                </a:lnTo>
                <a:lnTo>
                  <a:pt x="518" y="2285"/>
                </a:lnTo>
                <a:lnTo>
                  <a:pt x="396" y="2535"/>
                </a:lnTo>
                <a:lnTo>
                  <a:pt x="152" y="2798"/>
                </a:lnTo>
                <a:lnTo>
                  <a:pt x="0" y="3297"/>
                </a:lnTo>
                <a:lnTo>
                  <a:pt x="0" y="109859"/>
                </a:lnTo>
                <a:lnTo>
                  <a:pt x="2285" y="111632"/>
                </a:lnTo>
                <a:lnTo>
                  <a:pt x="3047" y="111882"/>
                </a:lnTo>
                <a:lnTo>
                  <a:pt x="4084" y="112013"/>
                </a:lnTo>
                <a:lnTo>
                  <a:pt x="5212" y="112145"/>
                </a:lnTo>
                <a:lnTo>
                  <a:pt x="10942" y="112145"/>
                </a:lnTo>
                <a:lnTo>
                  <a:pt x="16001" y="109859"/>
                </a:lnTo>
                <a:lnTo>
                  <a:pt x="16001" y="71627"/>
                </a:lnTo>
                <a:lnTo>
                  <a:pt x="70378" y="71627"/>
                </a:lnTo>
                <a:lnTo>
                  <a:pt x="70719" y="71246"/>
                </a:lnTo>
                <a:lnTo>
                  <a:pt x="36728" y="71246"/>
                </a:lnTo>
                <a:lnTo>
                  <a:pt x="32522" y="69972"/>
                </a:lnTo>
                <a:lnTo>
                  <a:pt x="28590" y="67436"/>
                </a:lnTo>
                <a:lnTo>
                  <a:pt x="24658" y="65019"/>
                </a:lnTo>
                <a:lnTo>
                  <a:pt x="20452" y="61472"/>
                </a:lnTo>
                <a:lnTo>
                  <a:pt x="16001" y="56768"/>
                </a:lnTo>
                <a:lnTo>
                  <a:pt x="16001" y="26669"/>
                </a:lnTo>
                <a:lnTo>
                  <a:pt x="18562" y="24002"/>
                </a:lnTo>
                <a:lnTo>
                  <a:pt x="20970" y="21585"/>
                </a:lnTo>
                <a:lnTo>
                  <a:pt x="23256" y="19811"/>
                </a:lnTo>
                <a:lnTo>
                  <a:pt x="25542" y="17906"/>
                </a:lnTo>
                <a:lnTo>
                  <a:pt x="27706" y="16382"/>
                </a:lnTo>
                <a:lnTo>
                  <a:pt x="31760" y="14096"/>
                </a:lnTo>
                <a:lnTo>
                  <a:pt x="32077" y="13965"/>
                </a:lnTo>
                <a:lnTo>
                  <a:pt x="14112" y="13965"/>
                </a:lnTo>
                <a:lnTo>
                  <a:pt x="14083" y="3179"/>
                </a:lnTo>
                <a:lnTo>
                  <a:pt x="13990" y="2798"/>
                </a:lnTo>
                <a:lnTo>
                  <a:pt x="13715" y="2535"/>
                </a:lnTo>
                <a:lnTo>
                  <a:pt x="13106" y="1904"/>
                </a:lnTo>
                <a:lnTo>
                  <a:pt x="12588" y="1773"/>
                </a:lnTo>
                <a:lnTo>
                  <a:pt x="11948" y="1523"/>
                </a:lnTo>
                <a:lnTo>
                  <a:pt x="11186" y="1392"/>
                </a:lnTo>
                <a:lnTo>
                  <a:pt x="9540" y="1142"/>
                </a:lnTo>
                <a:close/>
              </a:path>
              <a:path w="250825" h="112395">
                <a:moveTo>
                  <a:pt x="70378" y="71627"/>
                </a:moveTo>
                <a:lnTo>
                  <a:pt x="16001" y="71627"/>
                </a:lnTo>
                <a:lnTo>
                  <a:pt x="18287" y="73532"/>
                </a:lnTo>
                <a:lnTo>
                  <a:pt x="20573" y="75306"/>
                </a:lnTo>
                <a:lnTo>
                  <a:pt x="22616" y="76712"/>
                </a:lnTo>
                <a:lnTo>
                  <a:pt x="24658" y="78236"/>
                </a:lnTo>
                <a:lnTo>
                  <a:pt x="35326" y="82427"/>
                </a:lnTo>
                <a:lnTo>
                  <a:pt x="37490" y="82926"/>
                </a:lnTo>
                <a:lnTo>
                  <a:pt x="39898" y="83189"/>
                </a:lnTo>
                <a:lnTo>
                  <a:pt x="48524" y="83189"/>
                </a:lnTo>
                <a:lnTo>
                  <a:pt x="53858" y="82164"/>
                </a:lnTo>
                <a:lnTo>
                  <a:pt x="63245" y="78104"/>
                </a:lnTo>
                <a:lnTo>
                  <a:pt x="67208" y="75306"/>
                </a:lnTo>
                <a:lnTo>
                  <a:pt x="70378" y="71627"/>
                </a:lnTo>
                <a:close/>
              </a:path>
              <a:path w="250825" h="112395">
                <a:moveTo>
                  <a:pt x="72024" y="11942"/>
                </a:moveTo>
                <a:lnTo>
                  <a:pt x="46116" y="11942"/>
                </a:lnTo>
                <a:lnTo>
                  <a:pt x="49682" y="12704"/>
                </a:lnTo>
                <a:lnTo>
                  <a:pt x="52456" y="14477"/>
                </a:lnTo>
                <a:lnTo>
                  <a:pt x="63642" y="38099"/>
                </a:lnTo>
                <a:lnTo>
                  <a:pt x="63642" y="45588"/>
                </a:lnTo>
                <a:lnTo>
                  <a:pt x="45110" y="71246"/>
                </a:lnTo>
                <a:lnTo>
                  <a:pt x="70719" y="71246"/>
                </a:lnTo>
                <a:lnTo>
                  <a:pt x="80162" y="46994"/>
                </a:lnTo>
                <a:lnTo>
                  <a:pt x="80162" y="34920"/>
                </a:lnTo>
                <a:lnTo>
                  <a:pt x="79522" y="29717"/>
                </a:lnTo>
                <a:lnTo>
                  <a:pt x="78242" y="24764"/>
                </a:lnTo>
                <a:lnTo>
                  <a:pt x="76961" y="19943"/>
                </a:lnTo>
                <a:lnTo>
                  <a:pt x="74828" y="15620"/>
                </a:lnTo>
                <a:lnTo>
                  <a:pt x="72024" y="11942"/>
                </a:lnTo>
                <a:close/>
              </a:path>
              <a:path w="250825" h="112395">
                <a:moveTo>
                  <a:pt x="51328" y="0"/>
                </a:moveTo>
                <a:lnTo>
                  <a:pt x="42184" y="0"/>
                </a:lnTo>
                <a:lnTo>
                  <a:pt x="39380" y="249"/>
                </a:lnTo>
                <a:lnTo>
                  <a:pt x="36728" y="893"/>
                </a:lnTo>
                <a:lnTo>
                  <a:pt x="34168" y="1392"/>
                </a:lnTo>
                <a:lnTo>
                  <a:pt x="14112" y="13965"/>
                </a:lnTo>
                <a:lnTo>
                  <a:pt x="32077" y="13965"/>
                </a:lnTo>
                <a:lnTo>
                  <a:pt x="33924" y="13203"/>
                </a:lnTo>
                <a:lnTo>
                  <a:pt x="35813" y="12704"/>
                </a:lnTo>
                <a:lnTo>
                  <a:pt x="37856" y="12191"/>
                </a:lnTo>
                <a:lnTo>
                  <a:pt x="39898" y="11942"/>
                </a:lnTo>
                <a:lnTo>
                  <a:pt x="72024" y="11942"/>
                </a:lnTo>
                <a:lnTo>
                  <a:pt x="69220" y="8250"/>
                </a:lnTo>
                <a:lnTo>
                  <a:pt x="65684" y="5333"/>
                </a:lnTo>
                <a:lnTo>
                  <a:pt x="56784" y="1011"/>
                </a:lnTo>
                <a:lnTo>
                  <a:pt x="51328" y="0"/>
                </a:lnTo>
                <a:close/>
              </a:path>
              <a:path w="250825" h="112395">
                <a:moveTo>
                  <a:pt x="113537" y="1142"/>
                </a:moveTo>
                <a:lnTo>
                  <a:pt x="108356" y="1142"/>
                </a:lnTo>
                <a:lnTo>
                  <a:pt x="106436" y="1392"/>
                </a:lnTo>
                <a:lnTo>
                  <a:pt x="105674" y="1523"/>
                </a:lnTo>
                <a:lnTo>
                  <a:pt x="105155" y="1773"/>
                </a:lnTo>
                <a:lnTo>
                  <a:pt x="104546" y="2036"/>
                </a:lnTo>
                <a:lnTo>
                  <a:pt x="104150" y="2285"/>
                </a:lnTo>
                <a:lnTo>
                  <a:pt x="104028" y="2666"/>
                </a:lnTo>
                <a:lnTo>
                  <a:pt x="103784" y="2916"/>
                </a:lnTo>
                <a:lnTo>
                  <a:pt x="103631" y="3297"/>
                </a:lnTo>
                <a:lnTo>
                  <a:pt x="103631" y="79878"/>
                </a:lnTo>
                <a:lnTo>
                  <a:pt x="103784" y="80259"/>
                </a:lnTo>
                <a:lnTo>
                  <a:pt x="104028" y="80522"/>
                </a:lnTo>
                <a:lnTo>
                  <a:pt x="104272" y="80903"/>
                </a:lnTo>
                <a:lnTo>
                  <a:pt x="104668" y="81152"/>
                </a:lnTo>
                <a:lnTo>
                  <a:pt x="105308" y="81402"/>
                </a:lnTo>
                <a:lnTo>
                  <a:pt x="105917" y="81533"/>
                </a:lnTo>
                <a:lnTo>
                  <a:pt x="106679" y="81783"/>
                </a:lnTo>
                <a:lnTo>
                  <a:pt x="107716" y="81914"/>
                </a:lnTo>
                <a:lnTo>
                  <a:pt x="108844" y="82046"/>
                </a:lnTo>
                <a:lnTo>
                  <a:pt x="114574" y="82046"/>
                </a:lnTo>
                <a:lnTo>
                  <a:pt x="119268" y="80522"/>
                </a:lnTo>
                <a:lnTo>
                  <a:pt x="119512" y="80259"/>
                </a:lnTo>
                <a:lnTo>
                  <a:pt x="119633" y="79878"/>
                </a:lnTo>
                <a:lnTo>
                  <a:pt x="119633" y="29586"/>
                </a:lnTo>
                <a:lnTo>
                  <a:pt x="121919" y="26538"/>
                </a:lnTo>
                <a:lnTo>
                  <a:pt x="123962" y="24002"/>
                </a:lnTo>
                <a:lnTo>
                  <a:pt x="125882" y="21848"/>
                </a:lnTo>
                <a:lnTo>
                  <a:pt x="127772" y="19680"/>
                </a:lnTo>
                <a:lnTo>
                  <a:pt x="129539" y="18038"/>
                </a:lnTo>
                <a:lnTo>
                  <a:pt x="131216" y="16763"/>
                </a:lnTo>
                <a:lnTo>
                  <a:pt x="132984" y="15371"/>
                </a:lnTo>
                <a:lnTo>
                  <a:pt x="134081" y="14727"/>
                </a:lnTo>
                <a:lnTo>
                  <a:pt x="118109" y="14727"/>
                </a:lnTo>
                <a:lnTo>
                  <a:pt x="118109" y="3297"/>
                </a:lnTo>
                <a:lnTo>
                  <a:pt x="117988" y="2916"/>
                </a:lnTo>
                <a:lnTo>
                  <a:pt x="117744" y="2666"/>
                </a:lnTo>
                <a:lnTo>
                  <a:pt x="117622" y="2285"/>
                </a:lnTo>
                <a:lnTo>
                  <a:pt x="114452" y="1274"/>
                </a:lnTo>
                <a:lnTo>
                  <a:pt x="113537" y="1142"/>
                </a:lnTo>
                <a:close/>
              </a:path>
              <a:path w="250825" h="112395">
                <a:moveTo>
                  <a:pt x="154368" y="13085"/>
                </a:moveTo>
                <a:lnTo>
                  <a:pt x="142250" y="13085"/>
                </a:lnTo>
                <a:lnTo>
                  <a:pt x="143408" y="13203"/>
                </a:lnTo>
                <a:lnTo>
                  <a:pt x="144658" y="13466"/>
                </a:lnTo>
                <a:lnTo>
                  <a:pt x="145816" y="13584"/>
                </a:lnTo>
                <a:lnTo>
                  <a:pt x="146822" y="13847"/>
                </a:lnTo>
                <a:lnTo>
                  <a:pt x="147706" y="14096"/>
                </a:lnTo>
                <a:lnTo>
                  <a:pt x="148742" y="14346"/>
                </a:lnTo>
                <a:lnTo>
                  <a:pt x="149504" y="14609"/>
                </a:lnTo>
                <a:lnTo>
                  <a:pt x="151028" y="15108"/>
                </a:lnTo>
                <a:lnTo>
                  <a:pt x="151637" y="15239"/>
                </a:lnTo>
                <a:lnTo>
                  <a:pt x="152674" y="15239"/>
                </a:lnTo>
                <a:lnTo>
                  <a:pt x="153040" y="15108"/>
                </a:lnTo>
                <a:lnTo>
                  <a:pt x="153314" y="14858"/>
                </a:lnTo>
                <a:lnTo>
                  <a:pt x="153680" y="14609"/>
                </a:lnTo>
                <a:lnTo>
                  <a:pt x="153923" y="14228"/>
                </a:lnTo>
                <a:lnTo>
                  <a:pt x="154076" y="13847"/>
                </a:lnTo>
                <a:lnTo>
                  <a:pt x="154320" y="13334"/>
                </a:lnTo>
                <a:lnTo>
                  <a:pt x="154368" y="13085"/>
                </a:lnTo>
                <a:close/>
              </a:path>
              <a:path w="250825" h="112395">
                <a:moveTo>
                  <a:pt x="143652" y="0"/>
                </a:moveTo>
                <a:lnTo>
                  <a:pt x="140086" y="0"/>
                </a:lnTo>
                <a:lnTo>
                  <a:pt x="138196" y="131"/>
                </a:lnTo>
                <a:lnTo>
                  <a:pt x="136276" y="630"/>
                </a:lnTo>
                <a:lnTo>
                  <a:pt x="134508" y="1011"/>
                </a:lnTo>
                <a:lnTo>
                  <a:pt x="132587" y="1773"/>
                </a:lnTo>
                <a:lnTo>
                  <a:pt x="130820" y="2916"/>
                </a:lnTo>
                <a:lnTo>
                  <a:pt x="128930" y="3941"/>
                </a:lnTo>
                <a:lnTo>
                  <a:pt x="126888" y="5465"/>
                </a:lnTo>
                <a:lnTo>
                  <a:pt x="124846" y="7370"/>
                </a:lnTo>
                <a:lnTo>
                  <a:pt x="122681" y="9275"/>
                </a:lnTo>
                <a:lnTo>
                  <a:pt x="120548" y="11679"/>
                </a:lnTo>
                <a:lnTo>
                  <a:pt x="118109" y="14727"/>
                </a:lnTo>
                <a:lnTo>
                  <a:pt x="134081" y="14727"/>
                </a:lnTo>
                <a:lnTo>
                  <a:pt x="134508" y="14477"/>
                </a:lnTo>
                <a:lnTo>
                  <a:pt x="136154" y="13965"/>
                </a:lnTo>
                <a:lnTo>
                  <a:pt x="137678" y="13334"/>
                </a:lnTo>
                <a:lnTo>
                  <a:pt x="139202" y="13085"/>
                </a:lnTo>
                <a:lnTo>
                  <a:pt x="154368" y="13085"/>
                </a:lnTo>
                <a:lnTo>
                  <a:pt x="154442" y="12704"/>
                </a:lnTo>
                <a:lnTo>
                  <a:pt x="154460" y="11679"/>
                </a:lnTo>
                <a:lnTo>
                  <a:pt x="154564" y="10917"/>
                </a:lnTo>
                <a:lnTo>
                  <a:pt x="154545" y="5465"/>
                </a:lnTo>
                <a:lnTo>
                  <a:pt x="154442" y="4821"/>
                </a:lnTo>
                <a:lnTo>
                  <a:pt x="154442" y="4322"/>
                </a:lnTo>
                <a:lnTo>
                  <a:pt x="154076" y="3179"/>
                </a:lnTo>
                <a:lnTo>
                  <a:pt x="153923" y="2916"/>
                </a:lnTo>
                <a:lnTo>
                  <a:pt x="153802" y="2666"/>
                </a:lnTo>
                <a:lnTo>
                  <a:pt x="153558" y="2417"/>
                </a:lnTo>
                <a:lnTo>
                  <a:pt x="153161" y="2154"/>
                </a:lnTo>
                <a:lnTo>
                  <a:pt x="152796" y="1904"/>
                </a:lnTo>
                <a:lnTo>
                  <a:pt x="152156" y="1655"/>
                </a:lnTo>
                <a:lnTo>
                  <a:pt x="146944" y="380"/>
                </a:lnTo>
                <a:lnTo>
                  <a:pt x="145816" y="131"/>
                </a:lnTo>
                <a:lnTo>
                  <a:pt x="144779" y="131"/>
                </a:lnTo>
                <a:lnTo>
                  <a:pt x="143652" y="0"/>
                </a:lnTo>
                <a:close/>
              </a:path>
              <a:path w="250825" h="112395">
                <a:moveTo>
                  <a:pt x="214640" y="0"/>
                </a:moveTo>
                <a:lnTo>
                  <a:pt x="200162" y="0"/>
                </a:lnTo>
                <a:lnTo>
                  <a:pt x="193700" y="1011"/>
                </a:lnTo>
                <a:lnTo>
                  <a:pt x="164104" y="30479"/>
                </a:lnTo>
                <a:lnTo>
                  <a:pt x="163220" y="36063"/>
                </a:lnTo>
                <a:lnTo>
                  <a:pt x="163220" y="48636"/>
                </a:lnTo>
                <a:lnTo>
                  <a:pt x="163982" y="54351"/>
                </a:lnTo>
                <a:lnTo>
                  <a:pt x="167518" y="64520"/>
                </a:lnTo>
                <a:lnTo>
                  <a:pt x="170200" y="68711"/>
                </a:lnTo>
                <a:lnTo>
                  <a:pt x="173735" y="72258"/>
                </a:lnTo>
                <a:lnTo>
                  <a:pt x="177180" y="75818"/>
                </a:lnTo>
                <a:lnTo>
                  <a:pt x="181630" y="78485"/>
                </a:lnTo>
                <a:lnTo>
                  <a:pt x="186964" y="80390"/>
                </a:lnTo>
                <a:lnTo>
                  <a:pt x="192298" y="82164"/>
                </a:lnTo>
                <a:lnTo>
                  <a:pt x="198516" y="83189"/>
                </a:lnTo>
                <a:lnTo>
                  <a:pt x="212994" y="83189"/>
                </a:lnTo>
                <a:lnTo>
                  <a:pt x="238773" y="71496"/>
                </a:lnTo>
                <a:lnTo>
                  <a:pt x="201442" y="71496"/>
                </a:lnTo>
                <a:lnTo>
                  <a:pt x="197114" y="70616"/>
                </a:lnTo>
                <a:lnTo>
                  <a:pt x="179710" y="45470"/>
                </a:lnTo>
                <a:lnTo>
                  <a:pt x="179710" y="37088"/>
                </a:lnTo>
                <a:lnTo>
                  <a:pt x="202204" y="11561"/>
                </a:lnTo>
                <a:lnTo>
                  <a:pt x="240301" y="11561"/>
                </a:lnTo>
                <a:lnTo>
                  <a:pt x="235976" y="7238"/>
                </a:lnTo>
                <a:lnTo>
                  <a:pt x="231526" y="4571"/>
                </a:lnTo>
                <a:lnTo>
                  <a:pt x="226192" y="2798"/>
                </a:lnTo>
                <a:lnTo>
                  <a:pt x="220858" y="893"/>
                </a:lnTo>
                <a:lnTo>
                  <a:pt x="214640" y="0"/>
                </a:lnTo>
                <a:close/>
              </a:path>
              <a:path w="250825" h="112395">
                <a:moveTo>
                  <a:pt x="240301" y="11561"/>
                </a:moveTo>
                <a:lnTo>
                  <a:pt x="212110" y="11561"/>
                </a:lnTo>
                <a:lnTo>
                  <a:pt x="216286" y="12323"/>
                </a:lnTo>
                <a:lnTo>
                  <a:pt x="223265" y="15620"/>
                </a:lnTo>
                <a:lnTo>
                  <a:pt x="232288" y="30098"/>
                </a:lnTo>
                <a:lnTo>
                  <a:pt x="233171" y="33659"/>
                </a:lnTo>
                <a:lnTo>
                  <a:pt x="233690" y="37587"/>
                </a:lnTo>
                <a:lnTo>
                  <a:pt x="233690" y="46100"/>
                </a:lnTo>
                <a:lnTo>
                  <a:pt x="233171" y="50042"/>
                </a:lnTo>
                <a:lnTo>
                  <a:pt x="232044" y="53720"/>
                </a:lnTo>
                <a:lnTo>
                  <a:pt x="231038" y="57399"/>
                </a:lnTo>
                <a:lnTo>
                  <a:pt x="218693" y="69210"/>
                </a:lnTo>
                <a:lnTo>
                  <a:pt x="215280" y="70734"/>
                </a:lnTo>
                <a:lnTo>
                  <a:pt x="211226" y="71496"/>
                </a:lnTo>
                <a:lnTo>
                  <a:pt x="238773" y="71496"/>
                </a:lnTo>
                <a:lnTo>
                  <a:pt x="250210" y="46862"/>
                </a:lnTo>
                <a:lnTo>
                  <a:pt x="250210" y="34421"/>
                </a:lnTo>
                <a:lnTo>
                  <a:pt x="249326" y="28706"/>
                </a:lnTo>
                <a:lnTo>
                  <a:pt x="247528" y="23621"/>
                </a:lnTo>
                <a:lnTo>
                  <a:pt x="245760" y="18668"/>
                </a:lnTo>
                <a:lnTo>
                  <a:pt x="243077" y="14346"/>
                </a:lnTo>
                <a:lnTo>
                  <a:pt x="240301" y="115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30957" y="4202429"/>
            <a:ext cx="410961" cy="831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06324" y="4167128"/>
            <a:ext cx="278765" cy="118745"/>
          </a:xfrm>
          <a:custGeom>
            <a:avLst/>
            <a:gdLst/>
            <a:ahLst/>
            <a:cxnLst/>
            <a:rect l="l" t="t" r="r" b="b"/>
            <a:pathLst>
              <a:path w="278764" h="118745">
                <a:moveTo>
                  <a:pt x="67482" y="46481"/>
                </a:moveTo>
                <a:lnTo>
                  <a:pt x="39349" y="46481"/>
                </a:lnTo>
                <a:lnTo>
                  <a:pt x="42397" y="46862"/>
                </a:lnTo>
                <a:lnTo>
                  <a:pt x="47487" y="48386"/>
                </a:lnTo>
                <a:lnTo>
                  <a:pt x="49529" y="49529"/>
                </a:lnTo>
                <a:lnTo>
                  <a:pt x="51053" y="51053"/>
                </a:lnTo>
                <a:lnTo>
                  <a:pt x="52699" y="52577"/>
                </a:lnTo>
                <a:lnTo>
                  <a:pt x="53827" y="54351"/>
                </a:lnTo>
                <a:lnTo>
                  <a:pt x="54467" y="56637"/>
                </a:lnTo>
                <a:lnTo>
                  <a:pt x="55229" y="58923"/>
                </a:lnTo>
                <a:lnTo>
                  <a:pt x="55625" y="61459"/>
                </a:lnTo>
                <a:lnTo>
                  <a:pt x="55625" y="70222"/>
                </a:lnTo>
                <a:lnTo>
                  <a:pt x="36819" y="70222"/>
                </a:lnTo>
                <a:lnTo>
                  <a:pt x="30723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633" y="118490"/>
                </a:lnTo>
                <a:lnTo>
                  <a:pt x="35417" y="118490"/>
                </a:lnTo>
                <a:lnTo>
                  <a:pt x="40385" y="117466"/>
                </a:lnTo>
                <a:lnTo>
                  <a:pt x="44957" y="115442"/>
                </a:lnTo>
                <a:lnTo>
                  <a:pt x="49651" y="113537"/>
                </a:lnTo>
                <a:lnTo>
                  <a:pt x="53980" y="110739"/>
                </a:lnTo>
                <a:lnTo>
                  <a:pt x="57512" y="107560"/>
                </a:lnTo>
                <a:lnTo>
                  <a:pt x="27553" y="107560"/>
                </a:lnTo>
                <a:lnTo>
                  <a:pt x="23500" y="106417"/>
                </a:lnTo>
                <a:lnTo>
                  <a:pt x="17769" y="101726"/>
                </a:lnTo>
                <a:lnTo>
                  <a:pt x="16367" y="98678"/>
                </a:lnTo>
                <a:lnTo>
                  <a:pt x="16367" y="92451"/>
                </a:lnTo>
                <a:lnTo>
                  <a:pt x="16885" y="90415"/>
                </a:lnTo>
                <a:lnTo>
                  <a:pt x="17891" y="88641"/>
                </a:lnTo>
                <a:lnTo>
                  <a:pt x="18775" y="86867"/>
                </a:lnTo>
                <a:lnTo>
                  <a:pt x="37581" y="80259"/>
                </a:lnTo>
                <a:lnTo>
                  <a:pt x="71506" y="80259"/>
                </a:lnTo>
                <a:lnTo>
                  <a:pt x="71485" y="58923"/>
                </a:lnTo>
                <a:lnTo>
                  <a:pt x="70865" y="54982"/>
                </a:lnTo>
                <a:lnTo>
                  <a:pt x="69585" y="51434"/>
                </a:lnTo>
                <a:lnTo>
                  <a:pt x="68458" y="47874"/>
                </a:lnTo>
                <a:lnTo>
                  <a:pt x="67482" y="46481"/>
                </a:lnTo>
                <a:close/>
              </a:path>
              <a:path w="278764" h="118745">
                <a:moveTo>
                  <a:pt x="71506" y="107310"/>
                </a:moveTo>
                <a:lnTo>
                  <a:pt x="57790" y="107310"/>
                </a:lnTo>
                <a:lnTo>
                  <a:pt x="57790" y="115442"/>
                </a:lnTo>
                <a:lnTo>
                  <a:pt x="62849" y="117347"/>
                </a:lnTo>
                <a:lnTo>
                  <a:pt x="66293" y="117347"/>
                </a:lnTo>
                <a:lnTo>
                  <a:pt x="67696" y="117216"/>
                </a:lnTo>
                <a:lnTo>
                  <a:pt x="68579" y="117085"/>
                </a:lnTo>
                <a:lnTo>
                  <a:pt x="69463" y="116966"/>
                </a:lnTo>
                <a:lnTo>
                  <a:pt x="70225" y="116704"/>
                </a:lnTo>
                <a:lnTo>
                  <a:pt x="70744" y="116323"/>
                </a:lnTo>
                <a:lnTo>
                  <a:pt x="71231" y="115942"/>
                </a:lnTo>
                <a:lnTo>
                  <a:pt x="71506" y="115442"/>
                </a:lnTo>
                <a:lnTo>
                  <a:pt x="71506" y="107310"/>
                </a:lnTo>
                <a:close/>
              </a:path>
              <a:path w="278764" h="118745">
                <a:moveTo>
                  <a:pt x="71506" y="80259"/>
                </a:moveTo>
                <a:lnTo>
                  <a:pt x="55625" y="80259"/>
                </a:lnTo>
                <a:lnTo>
                  <a:pt x="55625" y="96261"/>
                </a:lnTo>
                <a:lnTo>
                  <a:pt x="51694" y="100071"/>
                </a:lnTo>
                <a:lnTo>
                  <a:pt x="47884" y="102988"/>
                </a:lnTo>
                <a:lnTo>
                  <a:pt x="44317" y="104774"/>
                </a:lnTo>
                <a:lnTo>
                  <a:pt x="40751" y="106679"/>
                </a:lnTo>
                <a:lnTo>
                  <a:pt x="36819" y="107560"/>
                </a:lnTo>
                <a:lnTo>
                  <a:pt x="57512" y="107560"/>
                </a:lnTo>
                <a:lnTo>
                  <a:pt x="57790" y="107310"/>
                </a:lnTo>
                <a:lnTo>
                  <a:pt x="71506" y="107310"/>
                </a:lnTo>
                <a:lnTo>
                  <a:pt x="71506" y="80259"/>
                </a:lnTo>
                <a:close/>
              </a:path>
              <a:path w="278764" h="118745">
                <a:moveTo>
                  <a:pt x="43433" y="35301"/>
                </a:moveTo>
                <a:lnTo>
                  <a:pt x="33771" y="35301"/>
                </a:lnTo>
                <a:lnTo>
                  <a:pt x="30479" y="35551"/>
                </a:lnTo>
                <a:lnTo>
                  <a:pt x="10789" y="40766"/>
                </a:lnTo>
                <a:lnTo>
                  <a:pt x="8625" y="41778"/>
                </a:lnTo>
                <a:lnTo>
                  <a:pt x="4571" y="45719"/>
                </a:lnTo>
                <a:lnTo>
                  <a:pt x="4297" y="46481"/>
                </a:lnTo>
                <a:lnTo>
                  <a:pt x="4297" y="50541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60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4477" y="51434"/>
                </a:lnTo>
                <a:lnTo>
                  <a:pt x="31729" y="46481"/>
                </a:lnTo>
                <a:lnTo>
                  <a:pt x="67482" y="46481"/>
                </a:lnTo>
                <a:lnTo>
                  <a:pt x="66415" y="44957"/>
                </a:lnTo>
                <a:lnTo>
                  <a:pt x="63733" y="42540"/>
                </a:lnTo>
                <a:lnTo>
                  <a:pt x="61081" y="40123"/>
                </a:lnTo>
                <a:lnTo>
                  <a:pt x="57515" y="38349"/>
                </a:lnTo>
                <a:lnTo>
                  <a:pt x="53065" y="37075"/>
                </a:lnTo>
                <a:lnTo>
                  <a:pt x="48767" y="35932"/>
                </a:lnTo>
                <a:lnTo>
                  <a:pt x="43433" y="35301"/>
                </a:lnTo>
                <a:close/>
              </a:path>
              <a:path w="278764" h="118745">
                <a:moveTo>
                  <a:pt x="110215" y="36444"/>
                </a:moveTo>
                <a:lnTo>
                  <a:pt x="105034" y="36444"/>
                </a:lnTo>
                <a:lnTo>
                  <a:pt x="103113" y="36694"/>
                </a:lnTo>
                <a:lnTo>
                  <a:pt x="102351" y="36825"/>
                </a:lnTo>
                <a:lnTo>
                  <a:pt x="101833" y="37075"/>
                </a:lnTo>
                <a:lnTo>
                  <a:pt x="101224" y="37337"/>
                </a:lnTo>
                <a:lnTo>
                  <a:pt x="100827" y="37587"/>
                </a:lnTo>
                <a:lnTo>
                  <a:pt x="100705" y="37968"/>
                </a:lnTo>
                <a:lnTo>
                  <a:pt x="100462" y="38218"/>
                </a:lnTo>
                <a:lnTo>
                  <a:pt x="100309" y="38599"/>
                </a:lnTo>
                <a:lnTo>
                  <a:pt x="100309" y="115180"/>
                </a:lnTo>
                <a:lnTo>
                  <a:pt x="100462" y="115561"/>
                </a:lnTo>
                <a:lnTo>
                  <a:pt x="100705" y="115823"/>
                </a:lnTo>
                <a:lnTo>
                  <a:pt x="100949" y="116204"/>
                </a:lnTo>
                <a:lnTo>
                  <a:pt x="101345" y="116454"/>
                </a:lnTo>
                <a:lnTo>
                  <a:pt x="101986" y="116704"/>
                </a:lnTo>
                <a:lnTo>
                  <a:pt x="102595" y="116835"/>
                </a:lnTo>
                <a:lnTo>
                  <a:pt x="103357" y="117085"/>
                </a:lnTo>
                <a:lnTo>
                  <a:pt x="104393" y="117216"/>
                </a:lnTo>
                <a:lnTo>
                  <a:pt x="105521" y="117347"/>
                </a:lnTo>
                <a:lnTo>
                  <a:pt x="111251" y="117347"/>
                </a:lnTo>
                <a:lnTo>
                  <a:pt x="115945" y="115823"/>
                </a:lnTo>
                <a:lnTo>
                  <a:pt x="116189" y="115561"/>
                </a:lnTo>
                <a:lnTo>
                  <a:pt x="116311" y="115180"/>
                </a:lnTo>
                <a:lnTo>
                  <a:pt x="116311" y="61840"/>
                </a:lnTo>
                <a:lnTo>
                  <a:pt x="120761" y="57018"/>
                </a:lnTo>
                <a:lnTo>
                  <a:pt x="124967" y="53458"/>
                </a:lnTo>
                <a:lnTo>
                  <a:pt x="128899" y="51053"/>
                </a:lnTo>
                <a:lnTo>
                  <a:pt x="132139" y="49017"/>
                </a:lnTo>
                <a:lnTo>
                  <a:pt x="114787" y="49017"/>
                </a:lnTo>
                <a:lnTo>
                  <a:pt x="114787" y="38599"/>
                </a:lnTo>
                <a:lnTo>
                  <a:pt x="114665" y="38218"/>
                </a:lnTo>
                <a:lnTo>
                  <a:pt x="114421" y="37968"/>
                </a:lnTo>
                <a:lnTo>
                  <a:pt x="114299" y="37587"/>
                </a:lnTo>
                <a:lnTo>
                  <a:pt x="113903" y="37337"/>
                </a:lnTo>
                <a:lnTo>
                  <a:pt x="113416" y="37075"/>
                </a:lnTo>
                <a:lnTo>
                  <a:pt x="112775" y="36825"/>
                </a:lnTo>
                <a:lnTo>
                  <a:pt x="112135" y="36694"/>
                </a:lnTo>
                <a:lnTo>
                  <a:pt x="111130" y="36575"/>
                </a:lnTo>
                <a:lnTo>
                  <a:pt x="110215" y="36444"/>
                </a:lnTo>
                <a:close/>
              </a:path>
              <a:path w="278764" h="118745">
                <a:moveTo>
                  <a:pt x="170716" y="47243"/>
                </a:moveTo>
                <a:lnTo>
                  <a:pt x="144017" y="47243"/>
                </a:lnTo>
                <a:lnTo>
                  <a:pt x="146669" y="47743"/>
                </a:lnTo>
                <a:lnTo>
                  <a:pt x="149077" y="48767"/>
                </a:lnTo>
                <a:lnTo>
                  <a:pt x="151363" y="49779"/>
                </a:lnTo>
                <a:lnTo>
                  <a:pt x="153405" y="51303"/>
                </a:lnTo>
                <a:lnTo>
                  <a:pt x="154807" y="53208"/>
                </a:lnTo>
                <a:lnTo>
                  <a:pt x="156331" y="55113"/>
                </a:lnTo>
                <a:lnTo>
                  <a:pt x="157459" y="57399"/>
                </a:lnTo>
                <a:lnTo>
                  <a:pt x="158221" y="59935"/>
                </a:lnTo>
                <a:lnTo>
                  <a:pt x="158983" y="62602"/>
                </a:lnTo>
                <a:lnTo>
                  <a:pt x="159379" y="66162"/>
                </a:lnTo>
                <a:lnTo>
                  <a:pt x="159379" y="115180"/>
                </a:lnTo>
                <a:lnTo>
                  <a:pt x="159501" y="115561"/>
                </a:lnTo>
                <a:lnTo>
                  <a:pt x="159745" y="115823"/>
                </a:lnTo>
                <a:lnTo>
                  <a:pt x="160019" y="116204"/>
                </a:lnTo>
                <a:lnTo>
                  <a:pt x="160385" y="116454"/>
                </a:lnTo>
                <a:lnTo>
                  <a:pt x="161025" y="116704"/>
                </a:lnTo>
                <a:lnTo>
                  <a:pt x="161543" y="116835"/>
                </a:lnTo>
                <a:lnTo>
                  <a:pt x="162427" y="117085"/>
                </a:lnTo>
                <a:lnTo>
                  <a:pt x="164470" y="117347"/>
                </a:lnTo>
                <a:lnTo>
                  <a:pt x="170169" y="117347"/>
                </a:lnTo>
                <a:lnTo>
                  <a:pt x="171328" y="117216"/>
                </a:lnTo>
                <a:lnTo>
                  <a:pt x="172333" y="117085"/>
                </a:lnTo>
                <a:lnTo>
                  <a:pt x="173095" y="116835"/>
                </a:lnTo>
                <a:lnTo>
                  <a:pt x="173735" y="116704"/>
                </a:lnTo>
                <a:lnTo>
                  <a:pt x="174223" y="116454"/>
                </a:lnTo>
                <a:lnTo>
                  <a:pt x="174741" y="116204"/>
                </a:lnTo>
                <a:lnTo>
                  <a:pt x="174985" y="115823"/>
                </a:lnTo>
                <a:lnTo>
                  <a:pt x="175259" y="115561"/>
                </a:lnTo>
                <a:lnTo>
                  <a:pt x="175381" y="115180"/>
                </a:lnTo>
                <a:lnTo>
                  <a:pt x="175381" y="63245"/>
                </a:lnTo>
                <a:lnTo>
                  <a:pt x="174741" y="58542"/>
                </a:lnTo>
                <a:lnTo>
                  <a:pt x="173735" y="54732"/>
                </a:lnTo>
                <a:lnTo>
                  <a:pt x="172699" y="50922"/>
                </a:lnTo>
                <a:lnTo>
                  <a:pt x="170931" y="47493"/>
                </a:lnTo>
                <a:lnTo>
                  <a:pt x="170716" y="47243"/>
                </a:lnTo>
                <a:close/>
              </a:path>
              <a:path w="278764" h="118745">
                <a:moveTo>
                  <a:pt x="149992" y="35301"/>
                </a:moveTo>
                <a:lnTo>
                  <a:pt x="139171" y="35301"/>
                </a:lnTo>
                <a:lnTo>
                  <a:pt x="134355" y="36313"/>
                </a:lnTo>
                <a:lnTo>
                  <a:pt x="129418" y="38599"/>
                </a:lnTo>
                <a:lnTo>
                  <a:pt x="124571" y="40766"/>
                </a:lnTo>
                <a:lnTo>
                  <a:pt x="119755" y="44314"/>
                </a:lnTo>
                <a:lnTo>
                  <a:pt x="114787" y="49017"/>
                </a:lnTo>
                <a:lnTo>
                  <a:pt x="132139" y="49017"/>
                </a:lnTo>
                <a:lnTo>
                  <a:pt x="132953" y="48505"/>
                </a:lnTo>
                <a:lnTo>
                  <a:pt x="136885" y="47243"/>
                </a:lnTo>
                <a:lnTo>
                  <a:pt x="170716" y="47243"/>
                </a:lnTo>
                <a:lnTo>
                  <a:pt x="165994" y="41778"/>
                </a:lnTo>
                <a:lnTo>
                  <a:pt x="162793" y="39492"/>
                </a:lnTo>
                <a:lnTo>
                  <a:pt x="158861" y="37837"/>
                </a:lnTo>
                <a:lnTo>
                  <a:pt x="154929" y="36063"/>
                </a:lnTo>
                <a:lnTo>
                  <a:pt x="149992" y="35301"/>
                </a:lnTo>
                <a:close/>
              </a:path>
              <a:path w="278764" h="118745">
                <a:moveTo>
                  <a:pt x="241157" y="35301"/>
                </a:moveTo>
                <a:lnTo>
                  <a:pt x="229849" y="35301"/>
                </a:lnTo>
                <a:lnTo>
                  <a:pt x="224515" y="36313"/>
                </a:lnTo>
                <a:lnTo>
                  <a:pt x="199247" y="65400"/>
                </a:lnTo>
                <a:lnTo>
                  <a:pt x="198485" y="71365"/>
                </a:lnTo>
                <a:lnTo>
                  <a:pt x="198485" y="83307"/>
                </a:lnTo>
                <a:lnTo>
                  <a:pt x="199125" y="88510"/>
                </a:lnTo>
                <a:lnTo>
                  <a:pt x="200405" y="93463"/>
                </a:lnTo>
                <a:lnTo>
                  <a:pt x="201655" y="98416"/>
                </a:lnTo>
                <a:lnTo>
                  <a:pt x="227563" y="118490"/>
                </a:lnTo>
                <a:lnTo>
                  <a:pt x="239755" y="118490"/>
                </a:lnTo>
                <a:lnTo>
                  <a:pt x="245089" y="117216"/>
                </a:lnTo>
                <a:lnTo>
                  <a:pt x="254995" y="112394"/>
                </a:lnTo>
                <a:lnTo>
                  <a:pt x="259841" y="109084"/>
                </a:lnTo>
                <a:lnTo>
                  <a:pt x="262532" y="106548"/>
                </a:lnTo>
                <a:lnTo>
                  <a:pt x="232531" y="106548"/>
                </a:lnTo>
                <a:lnTo>
                  <a:pt x="228965" y="105655"/>
                </a:lnTo>
                <a:lnTo>
                  <a:pt x="226313" y="104012"/>
                </a:lnTo>
                <a:lnTo>
                  <a:pt x="223509" y="102357"/>
                </a:lnTo>
                <a:lnTo>
                  <a:pt x="221223" y="100071"/>
                </a:lnTo>
                <a:lnTo>
                  <a:pt x="219577" y="97154"/>
                </a:lnTo>
                <a:lnTo>
                  <a:pt x="217931" y="94356"/>
                </a:lnTo>
                <a:lnTo>
                  <a:pt x="216773" y="91177"/>
                </a:lnTo>
                <a:lnTo>
                  <a:pt x="216011" y="87498"/>
                </a:lnTo>
                <a:lnTo>
                  <a:pt x="215371" y="83819"/>
                </a:lnTo>
                <a:lnTo>
                  <a:pt x="215005" y="80128"/>
                </a:lnTo>
                <a:lnTo>
                  <a:pt x="215005" y="72770"/>
                </a:lnTo>
                <a:lnTo>
                  <a:pt x="215371" y="69210"/>
                </a:lnTo>
                <a:lnTo>
                  <a:pt x="216286" y="65650"/>
                </a:lnTo>
                <a:lnTo>
                  <a:pt x="217048" y="62221"/>
                </a:lnTo>
                <a:lnTo>
                  <a:pt x="218297" y="59173"/>
                </a:lnTo>
                <a:lnTo>
                  <a:pt x="220096" y="56387"/>
                </a:lnTo>
                <a:lnTo>
                  <a:pt x="221863" y="53589"/>
                </a:lnTo>
                <a:lnTo>
                  <a:pt x="224149" y="51434"/>
                </a:lnTo>
                <a:lnTo>
                  <a:pt x="227075" y="49779"/>
                </a:lnTo>
                <a:lnTo>
                  <a:pt x="229849" y="48005"/>
                </a:lnTo>
                <a:lnTo>
                  <a:pt x="233293" y="47243"/>
                </a:lnTo>
                <a:lnTo>
                  <a:pt x="278617" y="47243"/>
                </a:lnTo>
                <a:lnTo>
                  <a:pt x="278617" y="46731"/>
                </a:lnTo>
                <a:lnTo>
                  <a:pt x="262493" y="46731"/>
                </a:lnTo>
                <a:lnTo>
                  <a:pt x="258439" y="42921"/>
                </a:lnTo>
                <a:lnTo>
                  <a:pt x="254233" y="40123"/>
                </a:lnTo>
                <a:lnTo>
                  <a:pt x="250057" y="38218"/>
                </a:lnTo>
                <a:lnTo>
                  <a:pt x="245729" y="36194"/>
                </a:lnTo>
                <a:lnTo>
                  <a:pt x="241157" y="35301"/>
                </a:lnTo>
                <a:close/>
              </a:path>
              <a:path w="278764" h="118745">
                <a:moveTo>
                  <a:pt x="278617" y="104774"/>
                </a:moveTo>
                <a:lnTo>
                  <a:pt x="264413" y="104774"/>
                </a:lnTo>
                <a:lnTo>
                  <a:pt x="264413" y="115180"/>
                </a:lnTo>
                <a:lnTo>
                  <a:pt x="266059" y="116704"/>
                </a:lnTo>
                <a:lnTo>
                  <a:pt x="266578" y="116966"/>
                </a:lnTo>
                <a:lnTo>
                  <a:pt x="269107" y="117347"/>
                </a:lnTo>
                <a:lnTo>
                  <a:pt x="274045" y="117347"/>
                </a:lnTo>
                <a:lnTo>
                  <a:pt x="278617" y="115180"/>
                </a:lnTo>
                <a:lnTo>
                  <a:pt x="278617" y="104774"/>
                </a:lnTo>
                <a:close/>
              </a:path>
              <a:path w="278764" h="118745">
                <a:moveTo>
                  <a:pt x="278617" y="47243"/>
                </a:moveTo>
                <a:lnTo>
                  <a:pt x="241797" y="47243"/>
                </a:lnTo>
                <a:lnTo>
                  <a:pt x="246004" y="48386"/>
                </a:lnTo>
                <a:lnTo>
                  <a:pt x="250057" y="50922"/>
                </a:lnTo>
                <a:lnTo>
                  <a:pt x="253989" y="53339"/>
                </a:lnTo>
                <a:lnTo>
                  <a:pt x="258196" y="56887"/>
                </a:lnTo>
                <a:lnTo>
                  <a:pt x="262493" y="61459"/>
                </a:lnTo>
                <a:lnTo>
                  <a:pt x="262493" y="91820"/>
                </a:lnTo>
                <a:lnTo>
                  <a:pt x="257677" y="96892"/>
                </a:lnTo>
                <a:lnTo>
                  <a:pt x="255391" y="98678"/>
                </a:lnTo>
                <a:lnTo>
                  <a:pt x="253105" y="100583"/>
                </a:lnTo>
                <a:lnTo>
                  <a:pt x="250941" y="102107"/>
                </a:lnTo>
                <a:lnTo>
                  <a:pt x="248899" y="103250"/>
                </a:lnTo>
                <a:lnTo>
                  <a:pt x="246887" y="104512"/>
                </a:lnTo>
                <a:lnTo>
                  <a:pt x="244845" y="105274"/>
                </a:lnTo>
                <a:lnTo>
                  <a:pt x="242803" y="105786"/>
                </a:lnTo>
                <a:lnTo>
                  <a:pt x="240913" y="106298"/>
                </a:lnTo>
                <a:lnTo>
                  <a:pt x="238871" y="106548"/>
                </a:lnTo>
                <a:lnTo>
                  <a:pt x="262532" y="106548"/>
                </a:lnTo>
                <a:lnTo>
                  <a:pt x="264413" y="104774"/>
                </a:lnTo>
                <a:lnTo>
                  <a:pt x="278617" y="104774"/>
                </a:lnTo>
                <a:lnTo>
                  <a:pt x="278617" y="47243"/>
                </a:lnTo>
                <a:close/>
              </a:path>
              <a:path w="278764" h="118745">
                <a:moveTo>
                  <a:pt x="272033" y="0"/>
                </a:moveTo>
                <a:lnTo>
                  <a:pt x="268864" y="0"/>
                </a:lnTo>
                <a:lnTo>
                  <a:pt x="267583" y="118"/>
                </a:lnTo>
                <a:lnTo>
                  <a:pt x="266699" y="249"/>
                </a:lnTo>
                <a:lnTo>
                  <a:pt x="264779" y="499"/>
                </a:lnTo>
                <a:lnTo>
                  <a:pt x="263530" y="1011"/>
                </a:lnTo>
                <a:lnTo>
                  <a:pt x="263133" y="1261"/>
                </a:lnTo>
                <a:lnTo>
                  <a:pt x="262889" y="1642"/>
                </a:lnTo>
                <a:lnTo>
                  <a:pt x="262615" y="1904"/>
                </a:lnTo>
                <a:lnTo>
                  <a:pt x="262493" y="2285"/>
                </a:lnTo>
                <a:lnTo>
                  <a:pt x="262493" y="46731"/>
                </a:lnTo>
                <a:lnTo>
                  <a:pt x="278617" y="46731"/>
                </a:lnTo>
                <a:lnTo>
                  <a:pt x="278617" y="2285"/>
                </a:lnTo>
                <a:lnTo>
                  <a:pt x="278373" y="1904"/>
                </a:lnTo>
                <a:lnTo>
                  <a:pt x="278129" y="1642"/>
                </a:lnTo>
                <a:lnTo>
                  <a:pt x="277855" y="1261"/>
                </a:lnTo>
                <a:lnTo>
                  <a:pt x="273436" y="118"/>
                </a:lnTo>
                <a:lnTo>
                  <a:pt x="27203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64189" y="4202429"/>
            <a:ext cx="500512" cy="831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72662" y="4202429"/>
            <a:ext cx="80010" cy="83185"/>
          </a:xfrm>
          <a:custGeom>
            <a:avLst/>
            <a:gdLst/>
            <a:ahLst/>
            <a:cxnLst/>
            <a:rect l="l" t="t" r="r" b="b"/>
            <a:pathLst>
              <a:path w="80010" h="83185">
                <a:moveTo>
                  <a:pt x="48646" y="0"/>
                </a:moveTo>
                <a:lnTo>
                  <a:pt x="35295" y="0"/>
                </a:lnTo>
                <a:lnTo>
                  <a:pt x="29596" y="893"/>
                </a:lnTo>
                <a:lnTo>
                  <a:pt x="24383" y="2916"/>
                </a:lnTo>
                <a:lnTo>
                  <a:pt x="19293" y="4821"/>
                </a:lnTo>
                <a:lnTo>
                  <a:pt x="14843" y="7619"/>
                </a:lnTo>
                <a:lnTo>
                  <a:pt x="7619" y="14858"/>
                </a:lnTo>
                <a:lnTo>
                  <a:pt x="4815" y="19181"/>
                </a:lnTo>
                <a:lnTo>
                  <a:pt x="2926" y="24383"/>
                </a:lnTo>
                <a:lnTo>
                  <a:pt x="883" y="29586"/>
                </a:lnTo>
                <a:lnTo>
                  <a:pt x="0" y="35432"/>
                </a:lnTo>
                <a:lnTo>
                  <a:pt x="0" y="48767"/>
                </a:lnTo>
                <a:lnTo>
                  <a:pt x="30083" y="82295"/>
                </a:lnTo>
                <a:lnTo>
                  <a:pt x="36332" y="83189"/>
                </a:lnTo>
                <a:lnTo>
                  <a:pt x="47609" y="83189"/>
                </a:lnTo>
                <a:lnTo>
                  <a:pt x="75041" y="76580"/>
                </a:lnTo>
                <a:lnTo>
                  <a:pt x="75316" y="76331"/>
                </a:lnTo>
                <a:lnTo>
                  <a:pt x="75559" y="75950"/>
                </a:lnTo>
                <a:lnTo>
                  <a:pt x="75803" y="75687"/>
                </a:lnTo>
                <a:lnTo>
                  <a:pt x="75956" y="75306"/>
                </a:lnTo>
                <a:lnTo>
                  <a:pt x="76078" y="74807"/>
                </a:lnTo>
                <a:lnTo>
                  <a:pt x="76078" y="74426"/>
                </a:lnTo>
                <a:lnTo>
                  <a:pt x="76321" y="73401"/>
                </a:lnTo>
                <a:lnTo>
                  <a:pt x="76321" y="71877"/>
                </a:lnTo>
                <a:lnTo>
                  <a:pt x="39745" y="71877"/>
                </a:lnTo>
                <a:lnTo>
                  <a:pt x="35295" y="71246"/>
                </a:lnTo>
                <a:lnTo>
                  <a:pt x="16520" y="48518"/>
                </a:lnTo>
                <a:lnTo>
                  <a:pt x="16520" y="44327"/>
                </a:lnTo>
                <a:lnTo>
                  <a:pt x="75437" y="44327"/>
                </a:lnTo>
                <a:lnTo>
                  <a:pt x="76840" y="43946"/>
                </a:lnTo>
                <a:lnTo>
                  <a:pt x="78089" y="42921"/>
                </a:lnTo>
                <a:lnTo>
                  <a:pt x="79369" y="42041"/>
                </a:lnTo>
                <a:lnTo>
                  <a:pt x="80009" y="40517"/>
                </a:lnTo>
                <a:lnTo>
                  <a:pt x="80009" y="34158"/>
                </a:lnTo>
                <a:lnTo>
                  <a:pt x="16520" y="34158"/>
                </a:lnTo>
                <a:lnTo>
                  <a:pt x="16642" y="31110"/>
                </a:lnTo>
                <a:lnTo>
                  <a:pt x="17282" y="28193"/>
                </a:lnTo>
                <a:lnTo>
                  <a:pt x="18409" y="25277"/>
                </a:lnTo>
                <a:lnTo>
                  <a:pt x="19415" y="22478"/>
                </a:lnTo>
                <a:lnTo>
                  <a:pt x="36941" y="10799"/>
                </a:lnTo>
                <a:lnTo>
                  <a:pt x="71249" y="10799"/>
                </a:lnTo>
                <a:lnTo>
                  <a:pt x="70987" y="10536"/>
                </a:lnTo>
                <a:lnTo>
                  <a:pt x="67939" y="7238"/>
                </a:lnTo>
                <a:lnTo>
                  <a:pt x="64007" y="4703"/>
                </a:lnTo>
                <a:lnTo>
                  <a:pt x="54345" y="893"/>
                </a:lnTo>
                <a:lnTo>
                  <a:pt x="48646" y="0"/>
                </a:lnTo>
                <a:close/>
              </a:path>
              <a:path w="80010" h="83185">
                <a:moveTo>
                  <a:pt x="74157" y="66162"/>
                </a:moveTo>
                <a:lnTo>
                  <a:pt x="73030" y="66162"/>
                </a:lnTo>
                <a:lnTo>
                  <a:pt x="71871" y="66425"/>
                </a:lnTo>
                <a:lnTo>
                  <a:pt x="70347" y="67055"/>
                </a:lnTo>
                <a:lnTo>
                  <a:pt x="68823" y="67568"/>
                </a:lnTo>
                <a:lnTo>
                  <a:pt x="66812" y="68330"/>
                </a:lnTo>
                <a:lnTo>
                  <a:pt x="64526" y="68960"/>
                </a:lnTo>
                <a:lnTo>
                  <a:pt x="62087" y="69722"/>
                </a:lnTo>
                <a:lnTo>
                  <a:pt x="59314" y="70353"/>
                </a:lnTo>
                <a:lnTo>
                  <a:pt x="52821" y="71627"/>
                </a:lnTo>
                <a:lnTo>
                  <a:pt x="49133" y="71877"/>
                </a:lnTo>
                <a:lnTo>
                  <a:pt x="76321" y="71877"/>
                </a:lnTo>
                <a:lnTo>
                  <a:pt x="76321" y="69722"/>
                </a:lnTo>
                <a:lnTo>
                  <a:pt x="76078" y="68198"/>
                </a:lnTo>
                <a:lnTo>
                  <a:pt x="74554" y="66293"/>
                </a:lnTo>
                <a:lnTo>
                  <a:pt x="74157" y="66162"/>
                </a:lnTo>
                <a:close/>
              </a:path>
              <a:path w="80010" h="83185">
                <a:moveTo>
                  <a:pt x="71249" y="10799"/>
                </a:moveTo>
                <a:lnTo>
                  <a:pt x="48646" y="10799"/>
                </a:lnTo>
                <a:lnTo>
                  <a:pt x="54467" y="12822"/>
                </a:lnTo>
                <a:lnTo>
                  <a:pt x="62362" y="21204"/>
                </a:lnTo>
                <a:lnTo>
                  <a:pt x="64129" y="26919"/>
                </a:lnTo>
                <a:lnTo>
                  <a:pt x="64007" y="34158"/>
                </a:lnTo>
                <a:lnTo>
                  <a:pt x="80009" y="34158"/>
                </a:lnTo>
                <a:lnTo>
                  <a:pt x="80009" y="30860"/>
                </a:lnTo>
                <a:lnTo>
                  <a:pt x="79369" y="26157"/>
                </a:lnTo>
                <a:lnTo>
                  <a:pt x="77845" y="21848"/>
                </a:lnTo>
                <a:lnTo>
                  <a:pt x="76443" y="17525"/>
                </a:lnTo>
                <a:lnTo>
                  <a:pt x="74157" y="13715"/>
                </a:lnTo>
                <a:lnTo>
                  <a:pt x="71249" y="10799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50079" y="4396739"/>
            <a:ext cx="2503931" cy="2682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58705" y="4441185"/>
            <a:ext cx="266065" cy="118745"/>
          </a:xfrm>
          <a:custGeom>
            <a:avLst/>
            <a:gdLst/>
            <a:ahLst/>
            <a:cxnLst/>
            <a:rect l="l" t="t" r="r" b="b"/>
            <a:pathLst>
              <a:path w="266064" h="118745">
                <a:moveTo>
                  <a:pt x="65773" y="46744"/>
                </a:moveTo>
                <a:lnTo>
                  <a:pt x="38374" y="46744"/>
                </a:lnTo>
                <a:lnTo>
                  <a:pt x="41422" y="47125"/>
                </a:lnTo>
                <a:lnTo>
                  <a:pt x="46238" y="48649"/>
                </a:lnTo>
                <a:lnTo>
                  <a:pt x="48280" y="49792"/>
                </a:lnTo>
                <a:lnTo>
                  <a:pt x="51328" y="52840"/>
                </a:lnTo>
                <a:lnTo>
                  <a:pt x="52456" y="54614"/>
                </a:lnTo>
                <a:lnTo>
                  <a:pt x="53096" y="56900"/>
                </a:lnTo>
                <a:lnTo>
                  <a:pt x="53858" y="59186"/>
                </a:lnTo>
                <a:lnTo>
                  <a:pt x="54254" y="61721"/>
                </a:lnTo>
                <a:lnTo>
                  <a:pt x="54254" y="70484"/>
                </a:lnTo>
                <a:lnTo>
                  <a:pt x="35966" y="70484"/>
                </a:lnTo>
                <a:lnTo>
                  <a:pt x="29992" y="70997"/>
                </a:lnTo>
                <a:lnTo>
                  <a:pt x="0" y="91439"/>
                </a:lnTo>
                <a:lnTo>
                  <a:pt x="0" y="99322"/>
                </a:lnTo>
                <a:lnTo>
                  <a:pt x="24902" y="118753"/>
                </a:lnTo>
                <a:lnTo>
                  <a:pt x="34564" y="118753"/>
                </a:lnTo>
                <a:lnTo>
                  <a:pt x="39380" y="117728"/>
                </a:lnTo>
                <a:lnTo>
                  <a:pt x="43830" y="115705"/>
                </a:lnTo>
                <a:lnTo>
                  <a:pt x="48402" y="113800"/>
                </a:lnTo>
                <a:lnTo>
                  <a:pt x="52577" y="111002"/>
                </a:lnTo>
                <a:lnTo>
                  <a:pt x="55997" y="107822"/>
                </a:lnTo>
                <a:lnTo>
                  <a:pt x="26822" y="107822"/>
                </a:lnTo>
                <a:lnTo>
                  <a:pt x="23012" y="106679"/>
                </a:lnTo>
                <a:lnTo>
                  <a:pt x="20208" y="104393"/>
                </a:lnTo>
                <a:lnTo>
                  <a:pt x="17404" y="101989"/>
                </a:lnTo>
                <a:lnTo>
                  <a:pt x="16001" y="98941"/>
                </a:lnTo>
                <a:lnTo>
                  <a:pt x="16001" y="92714"/>
                </a:lnTo>
                <a:lnTo>
                  <a:pt x="36575" y="80522"/>
                </a:lnTo>
                <a:lnTo>
                  <a:pt x="69616" y="80522"/>
                </a:lnTo>
                <a:lnTo>
                  <a:pt x="69599" y="59186"/>
                </a:lnTo>
                <a:lnTo>
                  <a:pt x="69098" y="55244"/>
                </a:lnTo>
                <a:lnTo>
                  <a:pt x="67817" y="51697"/>
                </a:lnTo>
                <a:lnTo>
                  <a:pt x="66690" y="48137"/>
                </a:lnTo>
                <a:lnTo>
                  <a:pt x="65773" y="46744"/>
                </a:lnTo>
                <a:close/>
              </a:path>
              <a:path w="266064" h="118745">
                <a:moveTo>
                  <a:pt x="69616" y="107573"/>
                </a:moveTo>
                <a:lnTo>
                  <a:pt x="56266" y="107573"/>
                </a:lnTo>
                <a:lnTo>
                  <a:pt x="56266" y="115705"/>
                </a:lnTo>
                <a:lnTo>
                  <a:pt x="59070" y="117347"/>
                </a:lnTo>
                <a:lnTo>
                  <a:pt x="59954" y="117479"/>
                </a:lnTo>
                <a:lnTo>
                  <a:pt x="61356" y="117610"/>
                </a:lnTo>
                <a:lnTo>
                  <a:pt x="64648" y="117610"/>
                </a:lnTo>
                <a:lnTo>
                  <a:pt x="65928" y="117479"/>
                </a:lnTo>
                <a:lnTo>
                  <a:pt x="66812" y="117347"/>
                </a:lnTo>
                <a:lnTo>
                  <a:pt x="67696" y="117229"/>
                </a:lnTo>
                <a:lnTo>
                  <a:pt x="68336" y="116966"/>
                </a:lnTo>
                <a:lnTo>
                  <a:pt x="68854" y="116585"/>
                </a:lnTo>
                <a:lnTo>
                  <a:pt x="69341" y="116204"/>
                </a:lnTo>
                <a:lnTo>
                  <a:pt x="69616" y="115705"/>
                </a:lnTo>
                <a:lnTo>
                  <a:pt x="69616" y="107573"/>
                </a:lnTo>
                <a:close/>
              </a:path>
              <a:path w="266064" h="118745">
                <a:moveTo>
                  <a:pt x="69616" y="80522"/>
                </a:moveTo>
                <a:lnTo>
                  <a:pt x="54254" y="80522"/>
                </a:lnTo>
                <a:lnTo>
                  <a:pt x="54254" y="96524"/>
                </a:lnTo>
                <a:lnTo>
                  <a:pt x="50291" y="100334"/>
                </a:lnTo>
                <a:lnTo>
                  <a:pt x="46756" y="103250"/>
                </a:lnTo>
                <a:lnTo>
                  <a:pt x="43190" y="105037"/>
                </a:lnTo>
                <a:lnTo>
                  <a:pt x="39776" y="106942"/>
                </a:lnTo>
                <a:lnTo>
                  <a:pt x="35966" y="107822"/>
                </a:lnTo>
                <a:lnTo>
                  <a:pt x="55997" y="107822"/>
                </a:lnTo>
                <a:lnTo>
                  <a:pt x="56266" y="107573"/>
                </a:lnTo>
                <a:lnTo>
                  <a:pt x="69616" y="107573"/>
                </a:lnTo>
                <a:lnTo>
                  <a:pt x="69616" y="80522"/>
                </a:lnTo>
                <a:close/>
              </a:path>
              <a:path w="266064" h="118745">
                <a:moveTo>
                  <a:pt x="42306" y="35564"/>
                </a:moveTo>
                <a:lnTo>
                  <a:pt x="32918" y="35564"/>
                </a:lnTo>
                <a:lnTo>
                  <a:pt x="29717" y="35813"/>
                </a:lnTo>
                <a:lnTo>
                  <a:pt x="10546" y="41029"/>
                </a:lnTo>
                <a:lnTo>
                  <a:pt x="8381" y="42041"/>
                </a:lnTo>
                <a:lnTo>
                  <a:pt x="4206" y="47887"/>
                </a:lnTo>
                <a:lnTo>
                  <a:pt x="4206" y="50804"/>
                </a:lnTo>
                <a:lnTo>
                  <a:pt x="4328" y="51566"/>
                </a:lnTo>
                <a:lnTo>
                  <a:pt x="4450" y="52196"/>
                </a:lnTo>
                <a:lnTo>
                  <a:pt x="4724" y="52840"/>
                </a:lnTo>
                <a:lnTo>
                  <a:pt x="4968" y="53221"/>
                </a:lnTo>
                <a:lnTo>
                  <a:pt x="5212" y="53720"/>
                </a:lnTo>
                <a:lnTo>
                  <a:pt x="5608" y="54101"/>
                </a:lnTo>
                <a:lnTo>
                  <a:pt x="5974" y="54233"/>
                </a:lnTo>
                <a:lnTo>
                  <a:pt x="6370" y="54482"/>
                </a:lnTo>
                <a:lnTo>
                  <a:pt x="6736" y="54614"/>
                </a:lnTo>
                <a:lnTo>
                  <a:pt x="8016" y="54614"/>
                </a:lnTo>
                <a:lnTo>
                  <a:pt x="9143" y="54233"/>
                </a:lnTo>
                <a:lnTo>
                  <a:pt x="10667" y="53339"/>
                </a:lnTo>
                <a:lnTo>
                  <a:pt x="12191" y="52577"/>
                </a:lnTo>
                <a:lnTo>
                  <a:pt x="14234" y="51697"/>
                </a:lnTo>
                <a:lnTo>
                  <a:pt x="16520" y="50672"/>
                </a:lnTo>
                <a:lnTo>
                  <a:pt x="21488" y="48767"/>
                </a:lnTo>
                <a:lnTo>
                  <a:pt x="27584" y="47243"/>
                </a:lnTo>
                <a:lnTo>
                  <a:pt x="30998" y="46744"/>
                </a:lnTo>
                <a:lnTo>
                  <a:pt x="65773" y="46744"/>
                </a:lnTo>
                <a:lnTo>
                  <a:pt x="64769" y="45220"/>
                </a:lnTo>
                <a:lnTo>
                  <a:pt x="47518" y="36194"/>
                </a:lnTo>
                <a:lnTo>
                  <a:pt x="42306" y="35564"/>
                </a:lnTo>
                <a:close/>
              </a:path>
              <a:path w="266064" h="118745">
                <a:moveTo>
                  <a:pt x="109362" y="0"/>
                </a:moveTo>
                <a:lnTo>
                  <a:pt x="103784" y="0"/>
                </a:lnTo>
                <a:lnTo>
                  <a:pt x="100858" y="380"/>
                </a:lnTo>
                <a:lnTo>
                  <a:pt x="100340" y="643"/>
                </a:lnTo>
                <a:lnTo>
                  <a:pt x="99700" y="893"/>
                </a:lnTo>
                <a:lnTo>
                  <a:pt x="99334" y="1142"/>
                </a:lnTo>
                <a:lnTo>
                  <a:pt x="99059" y="1523"/>
                </a:lnTo>
                <a:lnTo>
                  <a:pt x="98816" y="1786"/>
                </a:lnTo>
                <a:lnTo>
                  <a:pt x="98694" y="2167"/>
                </a:lnTo>
                <a:lnTo>
                  <a:pt x="98694" y="115442"/>
                </a:lnTo>
                <a:lnTo>
                  <a:pt x="98816" y="115823"/>
                </a:lnTo>
                <a:lnTo>
                  <a:pt x="99059" y="116086"/>
                </a:lnTo>
                <a:lnTo>
                  <a:pt x="99334" y="116467"/>
                </a:lnTo>
                <a:lnTo>
                  <a:pt x="99700" y="116717"/>
                </a:lnTo>
                <a:lnTo>
                  <a:pt x="100340" y="116966"/>
                </a:lnTo>
                <a:lnTo>
                  <a:pt x="100858" y="117098"/>
                </a:lnTo>
                <a:lnTo>
                  <a:pt x="101742" y="117347"/>
                </a:lnTo>
                <a:lnTo>
                  <a:pt x="103784" y="117610"/>
                </a:lnTo>
                <a:lnTo>
                  <a:pt x="109362" y="117610"/>
                </a:lnTo>
                <a:lnTo>
                  <a:pt x="111404" y="117347"/>
                </a:lnTo>
                <a:lnTo>
                  <a:pt x="112166" y="117098"/>
                </a:lnTo>
                <a:lnTo>
                  <a:pt x="112654" y="116966"/>
                </a:lnTo>
                <a:lnTo>
                  <a:pt x="113294" y="116717"/>
                </a:lnTo>
                <a:lnTo>
                  <a:pt x="113690" y="116467"/>
                </a:lnTo>
                <a:lnTo>
                  <a:pt x="113934" y="116086"/>
                </a:lnTo>
                <a:lnTo>
                  <a:pt x="114178" y="115823"/>
                </a:lnTo>
                <a:lnTo>
                  <a:pt x="114299" y="115442"/>
                </a:lnTo>
                <a:lnTo>
                  <a:pt x="114299" y="2167"/>
                </a:lnTo>
                <a:lnTo>
                  <a:pt x="114178" y="1786"/>
                </a:lnTo>
                <a:lnTo>
                  <a:pt x="113934" y="1523"/>
                </a:lnTo>
                <a:lnTo>
                  <a:pt x="113690" y="1142"/>
                </a:lnTo>
                <a:lnTo>
                  <a:pt x="113294" y="893"/>
                </a:lnTo>
                <a:lnTo>
                  <a:pt x="112654" y="643"/>
                </a:lnTo>
                <a:lnTo>
                  <a:pt x="112166" y="380"/>
                </a:lnTo>
                <a:lnTo>
                  <a:pt x="111404" y="262"/>
                </a:lnTo>
                <a:lnTo>
                  <a:pt x="109362" y="0"/>
                </a:lnTo>
                <a:close/>
              </a:path>
              <a:path w="266064" h="118745">
                <a:moveTo>
                  <a:pt x="153558" y="0"/>
                </a:moveTo>
                <a:lnTo>
                  <a:pt x="147980" y="0"/>
                </a:lnTo>
                <a:lnTo>
                  <a:pt x="145054" y="380"/>
                </a:lnTo>
                <a:lnTo>
                  <a:pt x="144536" y="643"/>
                </a:lnTo>
                <a:lnTo>
                  <a:pt x="143896" y="893"/>
                </a:lnTo>
                <a:lnTo>
                  <a:pt x="143530" y="1142"/>
                </a:lnTo>
                <a:lnTo>
                  <a:pt x="143255" y="1523"/>
                </a:lnTo>
                <a:lnTo>
                  <a:pt x="143012" y="1786"/>
                </a:lnTo>
                <a:lnTo>
                  <a:pt x="142890" y="2167"/>
                </a:lnTo>
                <a:lnTo>
                  <a:pt x="142890" y="115442"/>
                </a:lnTo>
                <a:lnTo>
                  <a:pt x="143012" y="115823"/>
                </a:lnTo>
                <a:lnTo>
                  <a:pt x="143255" y="116086"/>
                </a:lnTo>
                <a:lnTo>
                  <a:pt x="143530" y="116467"/>
                </a:lnTo>
                <a:lnTo>
                  <a:pt x="143896" y="116717"/>
                </a:lnTo>
                <a:lnTo>
                  <a:pt x="144536" y="116966"/>
                </a:lnTo>
                <a:lnTo>
                  <a:pt x="145054" y="117098"/>
                </a:lnTo>
                <a:lnTo>
                  <a:pt x="145938" y="117347"/>
                </a:lnTo>
                <a:lnTo>
                  <a:pt x="147980" y="117610"/>
                </a:lnTo>
                <a:lnTo>
                  <a:pt x="153558" y="117610"/>
                </a:lnTo>
                <a:lnTo>
                  <a:pt x="155600" y="117347"/>
                </a:lnTo>
                <a:lnTo>
                  <a:pt x="156362" y="117098"/>
                </a:lnTo>
                <a:lnTo>
                  <a:pt x="156850" y="116966"/>
                </a:lnTo>
                <a:lnTo>
                  <a:pt x="157490" y="116717"/>
                </a:lnTo>
                <a:lnTo>
                  <a:pt x="157886" y="116467"/>
                </a:lnTo>
                <a:lnTo>
                  <a:pt x="158130" y="116086"/>
                </a:lnTo>
                <a:lnTo>
                  <a:pt x="158374" y="115823"/>
                </a:lnTo>
                <a:lnTo>
                  <a:pt x="158495" y="115442"/>
                </a:lnTo>
                <a:lnTo>
                  <a:pt x="158495" y="2167"/>
                </a:lnTo>
                <a:lnTo>
                  <a:pt x="158374" y="1786"/>
                </a:lnTo>
                <a:lnTo>
                  <a:pt x="158130" y="1523"/>
                </a:lnTo>
                <a:lnTo>
                  <a:pt x="157886" y="1142"/>
                </a:lnTo>
                <a:lnTo>
                  <a:pt x="157490" y="893"/>
                </a:lnTo>
                <a:lnTo>
                  <a:pt x="156850" y="643"/>
                </a:lnTo>
                <a:lnTo>
                  <a:pt x="156362" y="380"/>
                </a:lnTo>
                <a:lnTo>
                  <a:pt x="155600" y="262"/>
                </a:lnTo>
                <a:lnTo>
                  <a:pt x="153558" y="0"/>
                </a:lnTo>
                <a:close/>
              </a:path>
              <a:path w="266064" h="118745">
                <a:moveTo>
                  <a:pt x="231404" y="35564"/>
                </a:moveTo>
                <a:lnTo>
                  <a:pt x="217169" y="35564"/>
                </a:lnTo>
                <a:lnTo>
                  <a:pt x="210952" y="36575"/>
                </a:lnTo>
                <a:lnTo>
                  <a:pt x="183916" y="60841"/>
                </a:lnTo>
                <a:lnTo>
                  <a:pt x="182117" y="66044"/>
                </a:lnTo>
                <a:lnTo>
                  <a:pt x="181234" y="71627"/>
                </a:lnTo>
                <a:lnTo>
                  <a:pt x="181234" y="84200"/>
                </a:lnTo>
                <a:lnTo>
                  <a:pt x="181996" y="89915"/>
                </a:lnTo>
                <a:lnTo>
                  <a:pt x="183794" y="95000"/>
                </a:lnTo>
                <a:lnTo>
                  <a:pt x="185440" y="100084"/>
                </a:lnTo>
                <a:lnTo>
                  <a:pt x="187970" y="104275"/>
                </a:lnTo>
                <a:lnTo>
                  <a:pt x="191536" y="107822"/>
                </a:lnTo>
                <a:lnTo>
                  <a:pt x="194950" y="111383"/>
                </a:lnTo>
                <a:lnTo>
                  <a:pt x="199278" y="114050"/>
                </a:lnTo>
                <a:lnTo>
                  <a:pt x="204490" y="115955"/>
                </a:lnTo>
                <a:lnTo>
                  <a:pt x="209549" y="117728"/>
                </a:lnTo>
                <a:lnTo>
                  <a:pt x="215645" y="118753"/>
                </a:lnTo>
                <a:lnTo>
                  <a:pt x="229758" y="118753"/>
                </a:lnTo>
                <a:lnTo>
                  <a:pt x="254781" y="107060"/>
                </a:lnTo>
                <a:lnTo>
                  <a:pt x="218450" y="107060"/>
                </a:lnTo>
                <a:lnTo>
                  <a:pt x="214274" y="106180"/>
                </a:lnTo>
                <a:lnTo>
                  <a:pt x="198638" y="88654"/>
                </a:lnTo>
                <a:lnTo>
                  <a:pt x="197754" y="84962"/>
                </a:lnTo>
                <a:lnTo>
                  <a:pt x="197357" y="81034"/>
                </a:lnTo>
                <a:lnTo>
                  <a:pt x="197357" y="72652"/>
                </a:lnTo>
                <a:lnTo>
                  <a:pt x="219212" y="47125"/>
                </a:lnTo>
                <a:lnTo>
                  <a:pt x="256399" y="47125"/>
                </a:lnTo>
                <a:lnTo>
                  <a:pt x="255666" y="46363"/>
                </a:lnTo>
                <a:lnTo>
                  <a:pt x="252100" y="42803"/>
                </a:lnTo>
                <a:lnTo>
                  <a:pt x="247802" y="40136"/>
                </a:lnTo>
                <a:lnTo>
                  <a:pt x="242712" y="38362"/>
                </a:lnTo>
                <a:lnTo>
                  <a:pt x="237500" y="36457"/>
                </a:lnTo>
                <a:lnTo>
                  <a:pt x="231404" y="35564"/>
                </a:lnTo>
                <a:close/>
              </a:path>
              <a:path w="266064" h="118745">
                <a:moveTo>
                  <a:pt x="256399" y="47125"/>
                </a:moveTo>
                <a:lnTo>
                  <a:pt x="228874" y="47125"/>
                </a:lnTo>
                <a:lnTo>
                  <a:pt x="233050" y="47887"/>
                </a:lnTo>
                <a:lnTo>
                  <a:pt x="239786" y="51185"/>
                </a:lnTo>
                <a:lnTo>
                  <a:pt x="249814" y="73151"/>
                </a:lnTo>
                <a:lnTo>
                  <a:pt x="249814" y="81665"/>
                </a:lnTo>
                <a:lnTo>
                  <a:pt x="249326" y="85606"/>
                </a:lnTo>
                <a:lnTo>
                  <a:pt x="248290" y="89285"/>
                </a:lnTo>
                <a:lnTo>
                  <a:pt x="247284" y="92963"/>
                </a:lnTo>
                <a:lnTo>
                  <a:pt x="245760" y="96011"/>
                </a:lnTo>
                <a:lnTo>
                  <a:pt x="241432" y="101345"/>
                </a:lnTo>
                <a:lnTo>
                  <a:pt x="238658" y="103382"/>
                </a:lnTo>
                <a:lnTo>
                  <a:pt x="235336" y="104774"/>
                </a:lnTo>
                <a:lnTo>
                  <a:pt x="231922" y="106298"/>
                </a:lnTo>
                <a:lnTo>
                  <a:pt x="227990" y="107060"/>
                </a:lnTo>
                <a:lnTo>
                  <a:pt x="254781" y="107060"/>
                </a:lnTo>
                <a:lnTo>
                  <a:pt x="265937" y="82427"/>
                </a:lnTo>
                <a:lnTo>
                  <a:pt x="265937" y="69985"/>
                </a:lnTo>
                <a:lnTo>
                  <a:pt x="265054" y="64270"/>
                </a:lnTo>
                <a:lnTo>
                  <a:pt x="263408" y="59186"/>
                </a:lnTo>
                <a:lnTo>
                  <a:pt x="261640" y="54233"/>
                </a:lnTo>
                <a:lnTo>
                  <a:pt x="259079" y="49910"/>
                </a:lnTo>
                <a:lnTo>
                  <a:pt x="256399" y="47125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39705" y="4446651"/>
            <a:ext cx="377464" cy="1132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91724" y="4446651"/>
            <a:ext cx="117475" cy="112395"/>
          </a:xfrm>
          <a:custGeom>
            <a:avLst/>
            <a:gdLst/>
            <a:ahLst/>
            <a:cxnLst/>
            <a:rect l="l" t="t" r="r" b="b"/>
            <a:pathLst>
              <a:path w="117475" h="112395">
                <a:moveTo>
                  <a:pt x="12435" y="31241"/>
                </a:moveTo>
                <a:lnTo>
                  <a:pt x="6857" y="31241"/>
                </a:lnTo>
                <a:lnTo>
                  <a:pt x="4815" y="31491"/>
                </a:lnTo>
                <a:lnTo>
                  <a:pt x="3931" y="31754"/>
                </a:lnTo>
                <a:lnTo>
                  <a:pt x="3413" y="31872"/>
                </a:lnTo>
                <a:lnTo>
                  <a:pt x="1767" y="33396"/>
                </a:lnTo>
                <a:lnTo>
                  <a:pt x="1767" y="109977"/>
                </a:lnTo>
                <a:lnTo>
                  <a:pt x="1889" y="110358"/>
                </a:lnTo>
                <a:lnTo>
                  <a:pt x="2133" y="110621"/>
                </a:lnTo>
                <a:lnTo>
                  <a:pt x="2407" y="111002"/>
                </a:lnTo>
                <a:lnTo>
                  <a:pt x="2773" y="111251"/>
                </a:lnTo>
                <a:lnTo>
                  <a:pt x="3413" y="111501"/>
                </a:lnTo>
                <a:lnTo>
                  <a:pt x="3931" y="111632"/>
                </a:lnTo>
                <a:lnTo>
                  <a:pt x="4815" y="111882"/>
                </a:lnTo>
                <a:lnTo>
                  <a:pt x="6857" y="112145"/>
                </a:lnTo>
                <a:lnTo>
                  <a:pt x="12435" y="112145"/>
                </a:lnTo>
                <a:lnTo>
                  <a:pt x="14477" y="111882"/>
                </a:lnTo>
                <a:lnTo>
                  <a:pt x="15239" y="111632"/>
                </a:lnTo>
                <a:lnTo>
                  <a:pt x="15727" y="111501"/>
                </a:lnTo>
                <a:lnTo>
                  <a:pt x="16367" y="111251"/>
                </a:lnTo>
                <a:lnTo>
                  <a:pt x="16763" y="111002"/>
                </a:lnTo>
                <a:lnTo>
                  <a:pt x="17007" y="110621"/>
                </a:lnTo>
                <a:lnTo>
                  <a:pt x="17251" y="110358"/>
                </a:lnTo>
                <a:lnTo>
                  <a:pt x="17373" y="109977"/>
                </a:lnTo>
                <a:lnTo>
                  <a:pt x="17373" y="33396"/>
                </a:lnTo>
                <a:lnTo>
                  <a:pt x="15239" y="31754"/>
                </a:lnTo>
                <a:lnTo>
                  <a:pt x="14477" y="31491"/>
                </a:lnTo>
                <a:lnTo>
                  <a:pt x="13441" y="31373"/>
                </a:lnTo>
                <a:lnTo>
                  <a:pt x="12435" y="31241"/>
                </a:lnTo>
                <a:close/>
              </a:path>
              <a:path w="117475" h="112395">
                <a:moveTo>
                  <a:pt x="13319" y="0"/>
                </a:moveTo>
                <a:lnTo>
                  <a:pt x="5943" y="0"/>
                </a:lnTo>
                <a:lnTo>
                  <a:pt x="3413" y="630"/>
                </a:lnTo>
                <a:lnTo>
                  <a:pt x="2011" y="1773"/>
                </a:lnTo>
                <a:lnTo>
                  <a:pt x="609" y="3047"/>
                </a:lnTo>
                <a:lnTo>
                  <a:pt x="0" y="5202"/>
                </a:lnTo>
                <a:lnTo>
                  <a:pt x="0" y="11679"/>
                </a:lnTo>
                <a:lnTo>
                  <a:pt x="609" y="13847"/>
                </a:lnTo>
                <a:lnTo>
                  <a:pt x="2011" y="14990"/>
                </a:lnTo>
                <a:lnTo>
                  <a:pt x="3291" y="16133"/>
                </a:lnTo>
                <a:lnTo>
                  <a:pt x="5821" y="16632"/>
                </a:lnTo>
                <a:lnTo>
                  <a:pt x="13197" y="16632"/>
                </a:lnTo>
                <a:lnTo>
                  <a:pt x="15727" y="16133"/>
                </a:lnTo>
                <a:lnTo>
                  <a:pt x="17129" y="14990"/>
                </a:lnTo>
                <a:lnTo>
                  <a:pt x="18409" y="13715"/>
                </a:lnTo>
                <a:lnTo>
                  <a:pt x="19171" y="11561"/>
                </a:lnTo>
                <a:lnTo>
                  <a:pt x="19171" y="5084"/>
                </a:lnTo>
                <a:lnTo>
                  <a:pt x="18531" y="2916"/>
                </a:lnTo>
                <a:lnTo>
                  <a:pt x="15727" y="630"/>
                </a:lnTo>
                <a:lnTo>
                  <a:pt x="13319" y="0"/>
                </a:lnTo>
                <a:close/>
              </a:path>
              <a:path w="117475" h="112395">
                <a:moveTo>
                  <a:pt x="54101" y="31241"/>
                </a:moveTo>
                <a:lnTo>
                  <a:pt x="49011" y="31241"/>
                </a:lnTo>
                <a:lnTo>
                  <a:pt x="48127" y="31373"/>
                </a:lnTo>
                <a:lnTo>
                  <a:pt x="47243" y="31491"/>
                </a:lnTo>
                <a:lnTo>
                  <a:pt x="46481" y="31622"/>
                </a:lnTo>
                <a:lnTo>
                  <a:pt x="45963" y="31872"/>
                </a:lnTo>
                <a:lnTo>
                  <a:pt x="45323" y="32135"/>
                </a:lnTo>
                <a:lnTo>
                  <a:pt x="44957" y="32384"/>
                </a:lnTo>
                <a:lnTo>
                  <a:pt x="44805" y="32765"/>
                </a:lnTo>
                <a:lnTo>
                  <a:pt x="44561" y="33015"/>
                </a:lnTo>
                <a:lnTo>
                  <a:pt x="44439" y="33396"/>
                </a:lnTo>
                <a:lnTo>
                  <a:pt x="44439" y="109977"/>
                </a:lnTo>
                <a:lnTo>
                  <a:pt x="44561" y="110358"/>
                </a:lnTo>
                <a:lnTo>
                  <a:pt x="44805" y="110621"/>
                </a:lnTo>
                <a:lnTo>
                  <a:pt x="45079" y="111002"/>
                </a:lnTo>
                <a:lnTo>
                  <a:pt x="45445" y="111251"/>
                </a:lnTo>
                <a:lnTo>
                  <a:pt x="46085" y="111501"/>
                </a:lnTo>
                <a:lnTo>
                  <a:pt x="46603" y="111632"/>
                </a:lnTo>
                <a:lnTo>
                  <a:pt x="47487" y="111882"/>
                </a:lnTo>
                <a:lnTo>
                  <a:pt x="49529" y="112145"/>
                </a:lnTo>
                <a:lnTo>
                  <a:pt x="55107" y="112145"/>
                </a:lnTo>
                <a:lnTo>
                  <a:pt x="57149" y="111882"/>
                </a:lnTo>
                <a:lnTo>
                  <a:pt x="57911" y="111632"/>
                </a:lnTo>
                <a:lnTo>
                  <a:pt x="58399" y="111501"/>
                </a:lnTo>
                <a:lnTo>
                  <a:pt x="59039" y="111251"/>
                </a:lnTo>
                <a:lnTo>
                  <a:pt x="59435" y="111002"/>
                </a:lnTo>
                <a:lnTo>
                  <a:pt x="59679" y="110621"/>
                </a:lnTo>
                <a:lnTo>
                  <a:pt x="59923" y="110358"/>
                </a:lnTo>
                <a:lnTo>
                  <a:pt x="60045" y="109977"/>
                </a:lnTo>
                <a:lnTo>
                  <a:pt x="60045" y="56637"/>
                </a:lnTo>
                <a:lnTo>
                  <a:pt x="64251" y="51815"/>
                </a:lnTo>
                <a:lnTo>
                  <a:pt x="68427" y="48255"/>
                </a:lnTo>
                <a:lnTo>
                  <a:pt x="72237" y="45851"/>
                </a:lnTo>
                <a:lnTo>
                  <a:pt x="75403" y="43814"/>
                </a:lnTo>
                <a:lnTo>
                  <a:pt x="58521" y="43814"/>
                </a:lnTo>
                <a:lnTo>
                  <a:pt x="58521" y="33396"/>
                </a:lnTo>
                <a:lnTo>
                  <a:pt x="58399" y="33015"/>
                </a:lnTo>
                <a:lnTo>
                  <a:pt x="58155" y="32765"/>
                </a:lnTo>
                <a:lnTo>
                  <a:pt x="58033" y="32384"/>
                </a:lnTo>
                <a:lnTo>
                  <a:pt x="57637" y="32135"/>
                </a:lnTo>
                <a:lnTo>
                  <a:pt x="57149" y="31872"/>
                </a:lnTo>
                <a:lnTo>
                  <a:pt x="56631" y="31622"/>
                </a:lnTo>
                <a:lnTo>
                  <a:pt x="55869" y="31491"/>
                </a:lnTo>
                <a:lnTo>
                  <a:pt x="54985" y="31373"/>
                </a:lnTo>
                <a:lnTo>
                  <a:pt x="54101" y="31241"/>
                </a:lnTo>
                <a:close/>
              </a:path>
              <a:path w="117475" h="112395">
                <a:moveTo>
                  <a:pt x="112937" y="42041"/>
                </a:moveTo>
                <a:lnTo>
                  <a:pt x="86989" y="42041"/>
                </a:lnTo>
                <a:lnTo>
                  <a:pt x="89641" y="42540"/>
                </a:lnTo>
                <a:lnTo>
                  <a:pt x="94213" y="44576"/>
                </a:lnTo>
                <a:lnTo>
                  <a:pt x="101955" y="60959"/>
                </a:lnTo>
                <a:lnTo>
                  <a:pt x="101955" y="109977"/>
                </a:lnTo>
                <a:lnTo>
                  <a:pt x="102107" y="110358"/>
                </a:lnTo>
                <a:lnTo>
                  <a:pt x="102351" y="110621"/>
                </a:lnTo>
                <a:lnTo>
                  <a:pt x="102595" y="111002"/>
                </a:lnTo>
                <a:lnTo>
                  <a:pt x="102991" y="111251"/>
                </a:lnTo>
                <a:lnTo>
                  <a:pt x="103479" y="111501"/>
                </a:lnTo>
                <a:lnTo>
                  <a:pt x="104119" y="111632"/>
                </a:lnTo>
                <a:lnTo>
                  <a:pt x="104881" y="111882"/>
                </a:lnTo>
                <a:lnTo>
                  <a:pt x="106923" y="112145"/>
                </a:lnTo>
                <a:lnTo>
                  <a:pt x="112501" y="112145"/>
                </a:lnTo>
                <a:lnTo>
                  <a:pt x="114543" y="111882"/>
                </a:lnTo>
                <a:lnTo>
                  <a:pt x="115305" y="111632"/>
                </a:lnTo>
                <a:lnTo>
                  <a:pt x="115945" y="111501"/>
                </a:lnTo>
                <a:lnTo>
                  <a:pt x="116433" y="111251"/>
                </a:lnTo>
                <a:lnTo>
                  <a:pt x="116829" y="111002"/>
                </a:lnTo>
                <a:lnTo>
                  <a:pt x="117073" y="110621"/>
                </a:lnTo>
                <a:lnTo>
                  <a:pt x="117347" y="110358"/>
                </a:lnTo>
                <a:lnTo>
                  <a:pt x="117469" y="109977"/>
                </a:lnTo>
                <a:lnTo>
                  <a:pt x="117469" y="58043"/>
                </a:lnTo>
                <a:lnTo>
                  <a:pt x="116951" y="53339"/>
                </a:lnTo>
                <a:lnTo>
                  <a:pt x="115945" y="49529"/>
                </a:lnTo>
                <a:lnTo>
                  <a:pt x="114909" y="45719"/>
                </a:lnTo>
                <a:lnTo>
                  <a:pt x="113141" y="42290"/>
                </a:lnTo>
                <a:lnTo>
                  <a:pt x="112937" y="42041"/>
                </a:lnTo>
                <a:close/>
              </a:path>
              <a:path w="117475" h="112395">
                <a:moveTo>
                  <a:pt x="92811" y="30098"/>
                </a:moveTo>
                <a:lnTo>
                  <a:pt x="82295" y="30098"/>
                </a:lnTo>
                <a:lnTo>
                  <a:pt x="77571" y="31110"/>
                </a:lnTo>
                <a:lnTo>
                  <a:pt x="72755" y="33396"/>
                </a:lnTo>
                <a:lnTo>
                  <a:pt x="68061" y="35564"/>
                </a:lnTo>
                <a:lnTo>
                  <a:pt x="63367" y="39111"/>
                </a:lnTo>
                <a:lnTo>
                  <a:pt x="58521" y="43814"/>
                </a:lnTo>
                <a:lnTo>
                  <a:pt x="75403" y="43814"/>
                </a:lnTo>
                <a:lnTo>
                  <a:pt x="76199" y="43302"/>
                </a:lnTo>
                <a:lnTo>
                  <a:pt x="80131" y="42041"/>
                </a:lnTo>
                <a:lnTo>
                  <a:pt x="112937" y="42041"/>
                </a:lnTo>
                <a:lnTo>
                  <a:pt x="110855" y="39492"/>
                </a:lnTo>
                <a:lnTo>
                  <a:pt x="108447" y="36575"/>
                </a:lnTo>
                <a:lnTo>
                  <a:pt x="105277" y="34289"/>
                </a:lnTo>
                <a:lnTo>
                  <a:pt x="101467" y="32634"/>
                </a:lnTo>
                <a:lnTo>
                  <a:pt x="97535" y="30860"/>
                </a:lnTo>
                <a:lnTo>
                  <a:pt x="92811" y="300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5515" y="4441185"/>
            <a:ext cx="470794" cy="1187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7193" y="4476750"/>
            <a:ext cx="235092" cy="831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50079" y="4674108"/>
            <a:ext cx="897636" cy="2666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53524" y="4717922"/>
            <a:ext cx="126364" cy="119380"/>
          </a:xfrm>
          <a:custGeom>
            <a:avLst/>
            <a:gdLst/>
            <a:ahLst/>
            <a:cxnLst/>
            <a:rect l="l" t="t" r="r" b="b"/>
            <a:pathLst>
              <a:path w="126364" h="119379">
                <a:moveTo>
                  <a:pt x="29717" y="49280"/>
                </a:moveTo>
                <a:lnTo>
                  <a:pt x="14477" y="49280"/>
                </a:lnTo>
                <a:lnTo>
                  <a:pt x="14477" y="116073"/>
                </a:lnTo>
                <a:lnTo>
                  <a:pt x="14599" y="116454"/>
                </a:lnTo>
                <a:lnTo>
                  <a:pt x="14843" y="116717"/>
                </a:lnTo>
                <a:lnTo>
                  <a:pt x="15087" y="117098"/>
                </a:lnTo>
                <a:lnTo>
                  <a:pt x="16123" y="117597"/>
                </a:lnTo>
                <a:lnTo>
                  <a:pt x="16763" y="117728"/>
                </a:lnTo>
                <a:lnTo>
                  <a:pt x="17525" y="117978"/>
                </a:lnTo>
                <a:lnTo>
                  <a:pt x="18409" y="118109"/>
                </a:lnTo>
                <a:lnTo>
                  <a:pt x="19415" y="118241"/>
                </a:lnTo>
                <a:lnTo>
                  <a:pt x="24871" y="118241"/>
                </a:lnTo>
                <a:lnTo>
                  <a:pt x="25755" y="118109"/>
                </a:lnTo>
                <a:lnTo>
                  <a:pt x="26791" y="117978"/>
                </a:lnTo>
                <a:lnTo>
                  <a:pt x="27553" y="117728"/>
                </a:lnTo>
                <a:lnTo>
                  <a:pt x="28193" y="117597"/>
                </a:lnTo>
                <a:lnTo>
                  <a:pt x="28681" y="117347"/>
                </a:lnTo>
                <a:lnTo>
                  <a:pt x="29077" y="117098"/>
                </a:lnTo>
                <a:lnTo>
                  <a:pt x="29321" y="116717"/>
                </a:lnTo>
                <a:lnTo>
                  <a:pt x="29565" y="116454"/>
                </a:lnTo>
                <a:lnTo>
                  <a:pt x="29717" y="116073"/>
                </a:lnTo>
                <a:lnTo>
                  <a:pt x="29717" y="49280"/>
                </a:lnTo>
                <a:close/>
              </a:path>
              <a:path w="126364" h="119379">
                <a:moveTo>
                  <a:pt x="48615" y="37718"/>
                </a:moveTo>
                <a:lnTo>
                  <a:pt x="2407" y="37718"/>
                </a:lnTo>
                <a:lnTo>
                  <a:pt x="2011" y="37850"/>
                </a:lnTo>
                <a:lnTo>
                  <a:pt x="1645" y="38099"/>
                </a:lnTo>
                <a:lnTo>
                  <a:pt x="1249" y="38231"/>
                </a:lnTo>
                <a:lnTo>
                  <a:pt x="883" y="38612"/>
                </a:lnTo>
                <a:lnTo>
                  <a:pt x="609" y="39111"/>
                </a:lnTo>
                <a:lnTo>
                  <a:pt x="487" y="39492"/>
                </a:lnTo>
                <a:lnTo>
                  <a:pt x="243" y="40136"/>
                </a:lnTo>
                <a:lnTo>
                  <a:pt x="0" y="41660"/>
                </a:lnTo>
                <a:lnTo>
                  <a:pt x="0" y="45588"/>
                </a:lnTo>
                <a:lnTo>
                  <a:pt x="243" y="46994"/>
                </a:lnTo>
                <a:lnTo>
                  <a:pt x="609" y="47874"/>
                </a:lnTo>
                <a:lnTo>
                  <a:pt x="1127" y="48899"/>
                </a:lnTo>
                <a:lnTo>
                  <a:pt x="1889" y="49280"/>
                </a:lnTo>
                <a:lnTo>
                  <a:pt x="49133" y="49280"/>
                </a:lnTo>
                <a:lnTo>
                  <a:pt x="49773" y="48899"/>
                </a:lnTo>
                <a:lnTo>
                  <a:pt x="50413" y="47874"/>
                </a:lnTo>
                <a:lnTo>
                  <a:pt x="50901" y="46994"/>
                </a:lnTo>
                <a:lnTo>
                  <a:pt x="51175" y="45588"/>
                </a:lnTo>
                <a:lnTo>
                  <a:pt x="51175" y="41660"/>
                </a:lnTo>
                <a:lnTo>
                  <a:pt x="50901" y="40898"/>
                </a:lnTo>
                <a:lnTo>
                  <a:pt x="50779" y="40136"/>
                </a:lnTo>
                <a:lnTo>
                  <a:pt x="50535" y="39492"/>
                </a:lnTo>
                <a:lnTo>
                  <a:pt x="50291" y="39111"/>
                </a:lnTo>
                <a:lnTo>
                  <a:pt x="50017" y="38612"/>
                </a:lnTo>
                <a:lnTo>
                  <a:pt x="49773" y="38231"/>
                </a:lnTo>
                <a:lnTo>
                  <a:pt x="49377" y="38099"/>
                </a:lnTo>
                <a:lnTo>
                  <a:pt x="49011" y="37850"/>
                </a:lnTo>
                <a:lnTo>
                  <a:pt x="48615" y="37718"/>
                </a:lnTo>
                <a:close/>
              </a:path>
              <a:path w="126364" h="119379">
                <a:moveTo>
                  <a:pt x="43281" y="0"/>
                </a:moveTo>
                <a:lnTo>
                  <a:pt x="36575" y="0"/>
                </a:lnTo>
                <a:lnTo>
                  <a:pt x="32613" y="630"/>
                </a:lnTo>
                <a:lnTo>
                  <a:pt x="26029" y="2916"/>
                </a:lnTo>
                <a:lnTo>
                  <a:pt x="23225" y="4703"/>
                </a:lnTo>
                <a:lnTo>
                  <a:pt x="21061" y="7107"/>
                </a:lnTo>
                <a:lnTo>
                  <a:pt x="18775" y="9524"/>
                </a:lnTo>
                <a:lnTo>
                  <a:pt x="17129" y="12572"/>
                </a:lnTo>
                <a:lnTo>
                  <a:pt x="16123" y="16382"/>
                </a:lnTo>
                <a:lnTo>
                  <a:pt x="15087" y="20192"/>
                </a:lnTo>
                <a:lnTo>
                  <a:pt x="14477" y="24633"/>
                </a:lnTo>
                <a:lnTo>
                  <a:pt x="14477" y="37718"/>
                </a:lnTo>
                <a:lnTo>
                  <a:pt x="29717" y="37718"/>
                </a:lnTo>
                <a:lnTo>
                  <a:pt x="29717" y="26288"/>
                </a:lnTo>
                <a:lnTo>
                  <a:pt x="29961" y="23490"/>
                </a:lnTo>
                <a:lnTo>
                  <a:pt x="30327" y="21204"/>
                </a:lnTo>
                <a:lnTo>
                  <a:pt x="30845" y="18918"/>
                </a:lnTo>
                <a:lnTo>
                  <a:pt x="31485" y="17144"/>
                </a:lnTo>
                <a:lnTo>
                  <a:pt x="32491" y="15752"/>
                </a:lnTo>
                <a:lnTo>
                  <a:pt x="33527" y="14228"/>
                </a:lnTo>
                <a:lnTo>
                  <a:pt x="34777" y="13203"/>
                </a:lnTo>
                <a:lnTo>
                  <a:pt x="36301" y="12572"/>
                </a:lnTo>
                <a:lnTo>
                  <a:pt x="37947" y="11810"/>
                </a:lnTo>
                <a:lnTo>
                  <a:pt x="39867" y="11561"/>
                </a:lnTo>
                <a:lnTo>
                  <a:pt x="55594" y="11561"/>
                </a:lnTo>
                <a:lnTo>
                  <a:pt x="55625" y="11429"/>
                </a:lnTo>
                <a:lnTo>
                  <a:pt x="55747" y="10799"/>
                </a:lnTo>
                <a:lnTo>
                  <a:pt x="55747" y="6857"/>
                </a:lnTo>
                <a:lnTo>
                  <a:pt x="54223" y="2916"/>
                </a:lnTo>
                <a:lnTo>
                  <a:pt x="53827" y="2535"/>
                </a:lnTo>
                <a:lnTo>
                  <a:pt x="53065" y="2154"/>
                </a:lnTo>
                <a:lnTo>
                  <a:pt x="52059" y="1773"/>
                </a:lnTo>
                <a:lnTo>
                  <a:pt x="50901" y="1274"/>
                </a:lnTo>
                <a:lnTo>
                  <a:pt x="49377" y="893"/>
                </a:lnTo>
                <a:lnTo>
                  <a:pt x="45323" y="131"/>
                </a:lnTo>
                <a:lnTo>
                  <a:pt x="43281" y="0"/>
                </a:lnTo>
                <a:close/>
              </a:path>
              <a:path w="126364" h="119379">
                <a:moveTo>
                  <a:pt x="55594" y="11561"/>
                </a:moveTo>
                <a:lnTo>
                  <a:pt x="43799" y="11561"/>
                </a:lnTo>
                <a:lnTo>
                  <a:pt x="45201" y="11679"/>
                </a:lnTo>
                <a:lnTo>
                  <a:pt x="47731" y="12191"/>
                </a:lnTo>
                <a:lnTo>
                  <a:pt x="48767" y="12441"/>
                </a:lnTo>
                <a:lnTo>
                  <a:pt x="49773" y="12704"/>
                </a:lnTo>
                <a:lnTo>
                  <a:pt x="50657" y="13085"/>
                </a:lnTo>
                <a:lnTo>
                  <a:pt x="51419" y="13334"/>
                </a:lnTo>
                <a:lnTo>
                  <a:pt x="52059" y="13584"/>
                </a:lnTo>
                <a:lnTo>
                  <a:pt x="52699" y="13847"/>
                </a:lnTo>
                <a:lnTo>
                  <a:pt x="53187" y="13965"/>
                </a:lnTo>
                <a:lnTo>
                  <a:pt x="54101" y="13965"/>
                </a:lnTo>
                <a:lnTo>
                  <a:pt x="54345" y="13847"/>
                </a:lnTo>
                <a:lnTo>
                  <a:pt x="54589" y="13715"/>
                </a:lnTo>
                <a:lnTo>
                  <a:pt x="54863" y="13584"/>
                </a:lnTo>
                <a:lnTo>
                  <a:pt x="54985" y="13334"/>
                </a:lnTo>
                <a:lnTo>
                  <a:pt x="55229" y="12953"/>
                </a:lnTo>
                <a:lnTo>
                  <a:pt x="55351" y="12572"/>
                </a:lnTo>
                <a:lnTo>
                  <a:pt x="55594" y="11561"/>
                </a:lnTo>
                <a:close/>
              </a:path>
              <a:path w="126364" h="119379">
                <a:moveTo>
                  <a:pt x="122267" y="47375"/>
                </a:moveTo>
                <a:lnTo>
                  <a:pt x="95615" y="47375"/>
                </a:lnTo>
                <a:lnTo>
                  <a:pt x="98541" y="47756"/>
                </a:lnTo>
                <a:lnTo>
                  <a:pt x="103357" y="49280"/>
                </a:lnTo>
                <a:lnTo>
                  <a:pt x="105277" y="50423"/>
                </a:lnTo>
                <a:lnTo>
                  <a:pt x="108325" y="53471"/>
                </a:lnTo>
                <a:lnTo>
                  <a:pt x="109331" y="55244"/>
                </a:lnTo>
                <a:lnTo>
                  <a:pt x="109971" y="57530"/>
                </a:lnTo>
                <a:lnTo>
                  <a:pt x="110733" y="59816"/>
                </a:lnTo>
                <a:lnTo>
                  <a:pt x="110977" y="62352"/>
                </a:lnTo>
                <a:lnTo>
                  <a:pt x="110977" y="71115"/>
                </a:lnTo>
                <a:lnTo>
                  <a:pt x="93207" y="71115"/>
                </a:lnTo>
                <a:lnTo>
                  <a:pt x="87477" y="71627"/>
                </a:lnTo>
                <a:lnTo>
                  <a:pt x="61203" y="85212"/>
                </a:lnTo>
                <a:lnTo>
                  <a:pt x="59283" y="88260"/>
                </a:lnTo>
                <a:lnTo>
                  <a:pt x="58277" y="92070"/>
                </a:lnTo>
                <a:lnTo>
                  <a:pt x="58277" y="99953"/>
                </a:lnTo>
                <a:lnTo>
                  <a:pt x="59039" y="103119"/>
                </a:lnTo>
                <a:lnTo>
                  <a:pt x="60441" y="106049"/>
                </a:lnTo>
                <a:lnTo>
                  <a:pt x="61721" y="108834"/>
                </a:lnTo>
                <a:lnTo>
                  <a:pt x="82539" y="119384"/>
                </a:lnTo>
                <a:lnTo>
                  <a:pt x="91927" y="119384"/>
                </a:lnTo>
                <a:lnTo>
                  <a:pt x="96499" y="118359"/>
                </a:lnTo>
                <a:lnTo>
                  <a:pt x="100949" y="116336"/>
                </a:lnTo>
                <a:lnTo>
                  <a:pt x="105399" y="114431"/>
                </a:lnTo>
                <a:lnTo>
                  <a:pt x="109453" y="111632"/>
                </a:lnTo>
                <a:lnTo>
                  <a:pt x="112759" y="108453"/>
                </a:lnTo>
                <a:lnTo>
                  <a:pt x="84429" y="108453"/>
                </a:lnTo>
                <a:lnTo>
                  <a:pt x="80619" y="107310"/>
                </a:lnTo>
                <a:lnTo>
                  <a:pt x="77845" y="105024"/>
                </a:lnTo>
                <a:lnTo>
                  <a:pt x="75163" y="102620"/>
                </a:lnTo>
                <a:lnTo>
                  <a:pt x="73761" y="99572"/>
                </a:lnTo>
                <a:lnTo>
                  <a:pt x="73761" y="93344"/>
                </a:lnTo>
                <a:lnTo>
                  <a:pt x="74279" y="91308"/>
                </a:lnTo>
                <a:lnTo>
                  <a:pt x="75285" y="89534"/>
                </a:lnTo>
                <a:lnTo>
                  <a:pt x="76199" y="87761"/>
                </a:lnTo>
                <a:lnTo>
                  <a:pt x="77723" y="86237"/>
                </a:lnTo>
                <a:lnTo>
                  <a:pt x="79735" y="84962"/>
                </a:lnTo>
                <a:lnTo>
                  <a:pt x="81655" y="83688"/>
                </a:lnTo>
                <a:lnTo>
                  <a:pt x="84185" y="82808"/>
                </a:lnTo>
                <a:lnTo>
                  <a:pt x="87233" y="82164"/>
                </a:lnTo>
                <a:lnTo>
                  <a:pt x="90403" y="81533"/>
                </a:lnTo>
                <a:lnTo>
                  <a:pt x="93969" y="81152"/>
                </a:lnTo>
                <a:lnTo>
                  <a:pt x="126095" y="81152"/>
                </a:lnTo>
                <a:lnTo>
                  <a:pt x="126075" y="59816"/>
                </a:lnTo>
                <a:lnTo>
                  <a:pt x="125455" y="55875"/>
                </a:lnTo>
                <a:lnTo>
                  <a:pt x="124327" y="52328"/>
                </a:lnTo>
                <a:lnTo>
                  <a:pt x="123169" y="48767"/>
                </a:lnTo>
                <a:lnTo>
                  <a:pt x="122267" y="47375"/>
                </a:lnTo>
                <a:close/>
              </a:path>
              <a:path w="126364" h="119379">
                <a:moveTo>
                  <a:pt x="126095" y="108203"/>
                </a:moveTo>
                <a:lnTo>
                  <a:pt x="113019" y="108203"/>
                </a:lnTo>
                <a:lnTo>
                  <a:pt x="113019" y="116336"/>
                </a:lnTo>
                <a:lnTo>
                  <a:pt x="115823" y="117978"/>
                </a:lnTo>
                <a:lnTo>
                  <a:pt x="116707" y="118109"/>
                </a:lnTo>
                <a:lnTo>
                  <a:pt x="117957" y="118241"/>
                </a:lnTo>
                <a:lnTo>
                  <a:pt x="121157" y="118241"/>
                </a:lnTo>
                <a:lnTo>
                  <a:pt x="122407" y="118109"/>
                </a:lnTo>
                <a:lnTo>
                  <a:pt x="123291" y="117978"/>
                </a:lnTo>
                <a:lnTo>
                  <a:pt x="124205" y="117860"/>
                </a:lnTo>
                <a:lnTo>
                  <a:pt x="124815" y="117597"/>
                </a:lnTo>
                <a:lnTo>
                  <a:pt x="125851" y="116835"/>
                </a:lnTo>
                <a:lnTo>
                  <a:pt x="126095" y="116336"/>
                </a:lnTo>
                <a:lnTo>
                  <a:pt x="126095" y="108203"/>
                </a:lnTo>
                <a:close/>
              </a:path>
              <a:path w="126364" h="119379">
                <a:moveTo>
                  <a:pt x="126095" y="81152"/>
                </a:moveTo>
                <a:lnTo>
                  <a:pt x="110977" y="81152"/>
                </a:lnTo>
                <a:lnTo>
                  <a:pt x="110977" y="97154"/>
                </a:lnTo>
                <a:lnTo>
                  <a:pt x="107289" y="100964"/>
                </a:lnTo>
                <a:lnTo>
                  <a:pt x="103753" y="103881"/>
                </a:lnTo>
                <a:lnTo>
                  <a:pt x="100309" y="105668"/>
                </a:lnTo>
                <a:lnTo>
                  <a:pt x="97017" y="107573"/>
                </a:lnTo>
                <a:lnTo>
                  <a:pt x="93329" y="108453"/>
                </a:lnTo>
                <a:lnTo>
                  <a:pt x="112759" y="108453"/>
                </a:lnTo>
                <a:lnTo>
                  <a:pt x="113019" y="108203"/>
                </a:lnTo>
                <a:lnTo>
                  <a:pt x="126095" y="108203"/>
                </a:lnTo>
                <a:lnTo>
                  <a:pt x="126095" y="81152"/>
                </a:lnTo>
                <a:close/>
              </a:path>
              <a:path w="126364" h="119379">
                <a:moveTo>
                  <a:pt x="99425" y="36194"/>
                </a:moveTo>
                <a:lnTo>
                  <a:pt x="90403" y="36194"/>
                </a:lnTo>
                <a:lnTo>
                  <a:pt x="87233" y="36444"/>
                </a:lnTo>
                <a:lnTo>
                  <a:pt x="68579" y="41660"/>
                </a:lnTo>
                <a:lnTo>
                  <a:pt x="66537" y="42671"/>
                </a:lnTo>
                <a:lnTo>
                  <a:pt x="62727" y="46613"/>
                </a:lnTo>
                <a:lnTo>
                  <a:pt x="62483" y="47375"/>
                </a:lnTo>
                <a:lnTo>
                  <a:pt x="62331" y="48518"/>
                </a:lnTo>
                <a:lnTo>
                  <a:pt x="62331" y="50672"/>
                </a:lnTo>
                <a:lnTo>
                  <a:pt x="62483" y="51434"/>
                </a:lnTo>
                <a:lnTo>
                  <a:pt x="62605" y="52196"/>
                </a:lnTo>
                <a:lnTo>
                  <a:pt x="62849" y="53471"/>
                </a:lnTo>
                <a:lnTo>
                  <a:pt x="63093" y="53852"/>
                </a:lnTo>
                <a:lnTo>
                  <a:pt x="63367" y="54351"/>
                </a:lnTo>
                <a:lnTo>
                  <a:pt x="63733" y="54732"/>
                </a:lnTo>
                <a:lnTo>
                  <a:pt x="64129" y="54863"/>
                </a:lnTo>
                <a:lnTo>
                  <a:pt x="64495" y="55113"/>
                </a:lnTo>
                <a:lnTo>
                  <a:pt x="64891" y="55244"/>
                </a:lnTo>
                <a:lnTo>
                  <a:pt x="66141" y="55244"/>
                </a:lnTo>
                <a:lnTo>
                  <a:pt x="67299" y="54863"/>
                </a:lnTo>
                <a:lnTo>
                  <a:pt x="68701" y="53970"/>
                </a:lnTo>
                <a:lnTo>
                  <a:pt x="70225" y="53208"/>
                </a:lnTo>
                <a:lnTo>
                  <a:pt x="74279" y="51303"/>
                </a:lnTo>
                <a:lnTo>
                  <a:pt x="76565" y="50423"/>
                </a:lnTo>
                <a:lnTo>
                  <a:pt x="79095" y="49398"/>
                </a:lnTo>
                <a:lnTo>
                  <a:pt x="82143" y="48636"/>
                </a:lnTo>
                <a:lnTo>
                  <a:pt x="85069" y="47874"/>
                </a:lnTo>
                <a:lnTo>
                  <a:pt x="88391" y="47375"/>
                </a:lnTo>
                <a:lnTo>
                  <a:pt x="122267" y="47375"/>
                </a:lnTo>
                <a:lnTo>
                  <a:pt x="121279" y="45851"/>
                </a:lnTo>
                <a:lnTo>
                  <a:pt x="118719" y="43433"/>
                </a:lnTo>
                <a:lnTo>
                  <a:pt x="116189" y="41016"/>
                </a:lnTo>
                <a:lnTo>
                  <a:pt x="112775" y="39242"/>
                </a:lnTo>
                <a:lnTo>
                  <a:pt x="108691" y="37968"/>
                </a:lnTo>
                <a:lnTo>
                  <a:pt x="104515" y="36825"/>
                </a:lnTo>
                <a:lnTo>
                  <a:pt x="99425" y="36194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03063" y="4718553"/>
            <a:ext cx="419099" cy="11875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50186" y="2939168"/>
            <a:ext cx="344424" cy="3444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46619" y="3441191"/>
            <a:ext cx="2606039" cy="38709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51069" y="3498210"/>
            <a:ext cx="1117610" cy="14923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64936" y="3498210"/>
            <a:ext cx="778520" cy="18580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6847" y="3855720"/>
            <a:ext cx="2702052" cy="2667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55869" y="3916548"/>
            <a:ext cx="450982" cy="10237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73907" y="3935729"/>
            <a:ext cx="71755" cy="83185"/>
          </a:xfrm>
          <a:custGeom>
            <a:avLst/>
            <a:gdLst/>
            <a:ahLst/>
            <a:cxnLst/>
            <a:rect l="l" t="t" r="r" b="b"/>
            <a:pathLst>
              <a:path w="71754" h="83185">
                <a:moveTo>
                  <a:pt x="67482" y="11180"/>
                </a:moveTo>
                <a:lnTo>
                  <a:pt x="39349" y="11180"/>
                </a:lnTo>
                <a:lnTo>
                  <a:pt x="42397" y="11561"/>
                </a:lnTo>
                <a:lnTo>
                  <a:pt x="47487" y="13085"/>
                </a:lnTo>
                <a:lnTo>
                  <a:pt x="49529" y="14228"/>
                </a:lnTo>
                <a:lnTo>
                  <a:pt x="51053" y="15752"/>
                </a:lnTo>
                <a:lnTo>
                  <a:pt x="52699" y="17276"/>
                </a:lnTo>
                <a:lnTo>
                  <a:pt x="53827" y="19049"/>
                </a:lnTo>
                <a:lnTo>
                  <a:pt x="54467" y="21335"/>
                </a:lnTo>
                <a:lnTo>
                  <a:pt x="55229" y="23621"/>
                </a:lnTo>
                <a:lnTo>
                  <a:pt x="55625" y="26157"/>
                </a:lnTo>
                <a:lnTo>
                  <a:pt x="55625" y="34920"/>
                </a:lnTo>
                <a:lnTo>
                  <a:pt x="36819" y="34920"/>
                </a:lnTo>
                <a:lnTo>
                  <a:pt x="30723" y="35432"/>
                </a:lnTo>
                <a:lnTo>
                  <a:pt x="3047" y="49017"/>
                </a:lnTo>
                <a:lnTo>
                  <a:pt x="1005" y="52065"/>
                </a:lnTo>
                <a:lnTo>
                  <a:pt x="0" y="55875"/>
                </a:lnTo>
                <a:lnTo>
                  <a:pt x="0" y="63758"/>
                </a:lnTo>
                <a:lnTo>
                  <a:pt x="25633" y="83189"/>
                </a:lnTo>
                <a:lnTo>
                  <a:pt x="35417" y="83189"/>
                </a:lnTo>
                <a:lnTo>
                  <a:pt x="40385" y="82164"/>
                </a:lnTo>
                <a:lnTo>
                  <a:pt x="44957" y="80141"/>
                </a:lnTo>
                <a:lnTo>
                  <a:pt x="49651" y="78236"/>
                </a:lnTo>
                <a:lnTo>
                  <a:pt x="53980" y="75437"/>
                </a:lnTo>
                <a:lnTo>
                  <a:pt x="57512" y="72258"/>
                </a:lnTo>
                <a:lnTo>
                  <a:pt x="27553" y="72258"/>
                </a:lnTo>
                <a:lnTo>
                  <a:pt x="23500" y="71115"/>
                </a:lnTo>
                <a:lnTo>
                  <a:pt x="17769" y="66425"/>
                </a:lnTo>
                <a:lnTo>
                  <a:pt x="16367" y="63377"/>
                </a:lnTo>
                <a:lnTo>
                  <a:pt x="16367" y="57149"/>
                </a:lnTo>
                <a:lnTo>
                  <a:pt x="16885" y="55113"/>
                </a:lnTo>
                <a:lnTo>
                  <a:pt x="17891" y="53339"/>
                </a:lnTo>
                <a:lnTo>
                  <a:pt x="18775" y="51566"/>
                </a:lnTo>
                <a:lnTo>
                  <a:pt x="37581" y="44957"/>
                </a:lnTo>
                <a:lnTo>
                  <a:pt x="71506" y="44957"/>
                </a:lnTo>
                <a:lnTo>
                  <a:pt x="71485" y="23621"/>
                </a:lnTo>
                <a:lnTo>
                  <a:pt x="70865" y="19680"/>
                </a:lnTo>
                <a:lnTo>
                  <a:pt x="69585" y="16133"/>
                </a:lnTo>
                <a:lnTo>
                  <a:pt x="68458" y="12572"/>
                </a:lnTo>
                <a:lnTo>
                  <a:pt x="67482" y="11180"/>
                </a:lnTo>
                <a:close/>
              </a:path>
              <a:path w="71754" h="83185">
                <a:moveTo>
                  <a:pt x="71506" y="72008"/>
                </a:moveTo>
                <a:lnTo>
                  <a:pt x="57790" y="72008"/>
                </a:lnTo>
                <a:lnTo>
                  <a:pt x="57790" y="80141"/>
                </a:lnTo>
                <a:lnTo>
                  <a:pt x="62849" y="82046"/>
                </a:lnTo>
                <a:lnTo>
                  <a:pt x="66293" y="82046"/>
                </a:lnTo>
                <a:lnTo>
                  <a:pt x="67696" y="81914"/>
                </a:lnTo>
                <a:lnTo>
                  <a:pt x="68579" y="81783"/>
                </a:lnTo>
                <a:lnTo>
                  <a:pt x="69463" y="81665"/>
                </a:lnTo>
                <a:lnTo>
                  <a:pt x="70225" y="81402"/>
                </a:lnTo>
                <a:lnTo>
                  <a:pt x="70744" y="81021"/>
                </a:lnTo>
                <a:lnTo>
                  <a:pt x="71231" y="80640"/>
                </a:lnTo>
                <a:lnTo>
                  <a:pt x="71506" y="80141"/>
                </a:lnTo>
                <a:lnTo>
                  <a:pt x="71506" y="72008"/>
                </a:lnTo>
                <a:close/>
              </a:path>
              <a:path w="71754" h="83185">
                <a:moveTo>
                  <a:pt x="71506" y="44957"/>
                </a:moveTo>
                <a:lnTo>
                  <a:pt x="55625" y="44957"/>
                </a:lnTo>
                <a:lnTo>
                  <a:pt x="55625" y="60959"/>
                </a:lnTo>
                <a:lnTo>
                  <a:pt x="51694" y="64769"/>
                </a:lnTo>
                <a:lnTo>
                  <a:pt x="47884" y="67686"/>
                </a:lnTo>
                <a:lnTo>
                  <a:pt x="44317" y="69473"/>
                </a:lnTo>
                <a:lnTo>
                  <a:pt x="40751" y="71378"/>
                </a:lnTo>
                <a:lnTo>
                  <a:pt x="36819" y="72258"/>
                </a:lnTo>
                <a:lnTo>
                  <a:pt x="57512" y="72258"/>
                </a:lnTo>
                <a:lnTo>
                  <a:pt x="57790" y="72008"/>
                </a:lnTo>
                <a:lnTo>
                  <a:pt x="71506" y="72008"/>
                </a:lnTo>
                <a:lnTo>
                  <a:pt x="71506" y="44957"/>
                </a:lnTo>
                <a:close/>
              </a:path>
              <a:path w="71754" h="83185">
                <a:moveTo>
                  <a:pt x="43433" y="0"/>
                </a:moveTo>
                <a:lnTo>
                  <a:pt x="33771" y="0"/>
                </a:lnTo>
                <a:lnTo>
                  <a:pt x="30479" y="249"/>
                </a:lnTo>
                <a:lnTo>
                  <a:pt x="10789" y="5465"/>
                </a:lnTo>
                <a:lnTo>
                  <a:pt x="8625" y="6476"/>
                </a:lnTo>
                <a:lnTo>
                  <a:pt x="4571" y="10418"/>
                </a:lnTo>
                <a:lnTo>
                  <a:pt x="4297" y="11180"/>
                </a:lnTo>
                <a:lnTo>
                  <a:pt x="4297" y="15239"/>
                </a:lnTo>
                <a:lnTo>
                  <a:pt x="4571" y="16632"/>
                </a:lnTo>
                <a:lnTo>
                  <a:pt x="4815" y="17276"/>
                </a:lnTo>
                <a:lnTo>
                  <a:pt x="5059" y="17657"/>
                </a:lnTo>
                <a:lnTo>
                  <a:pt x="5333" y="18156"/>
                </a:lnTo>
                <a:lnTo>
                  <a:pt x="5699" y="18537"/>
                </a:lnTo>
                <a:lnTo>
                  <a:pt x="6095" y="18668"/>
                </a:lnTo>
                <a:lnTo>
                  <a:pt x="6461" y="18918"/>
                </a:lnTo>
                <a:lnTo>
                  <a:pt x="6979" y="19049"/>
                </a:lnTo>
                <a:lnTo>
                  <a:pt x="8260" y="19049"/>
                </a:lnTo>
                <a:lnTo>
                  <a:pt x="9387" y="18668"/>
                </a:lnTo>
                <a:lnTo>
                  <a:pt x="10911" y="17775"/>
                </a:lnTo>
                <a:lnTo>
                  <a:pt x="14477" y="16133"/>
                </a:lnTo>
                <a:lnTo>
                  <a:pt x="31729" y="11180"/>
                </a:lnTo>
                <a:lnTo>
                  <a:pt x="67482" y="11180"/>
                </a:lnTo>
                <a:lnTo>
                  <a:pt x="66415" y="9656"/>
                </a:lnTo>
                <a:lnTo>
                  <a:pt x="63733" y="7238"/>
                </a:lnTo>
                <a:lnTo>
                  <a:pt x="61081" y="4821"/>
                </a:lnTo>
                <a:lnTo>
                  <a:pt x="57515" y="3047"/>
                </a:lnTo>
                <a:lnTo>
                  <a:pt x="53065" y="1773"/>
                </a:lnTo>
                <a:lnTo>
                  <a:pt x="48767" y="630"/>
                </a:lnTo>
                <a:lnTo>
                  <a:pt x="4343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63249" y="3900165"/>
            <a:ext cx="646694" cy="1187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80047" y="3900165"/>
            <a:ext cx="590031" cy="14782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46619" y="3855720"/>
            <a:ext cx="155448" cy="2667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50186" y="3907916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4">
                <a:moveTo>
                  <a:pt x="60685" y="131"/>
                </a:moveTo>
                <a:lnTo>
                  <a:pt x="50413" y="131"/>
                </a:lnTo>
                <a:lnTo>
                  <a:pt x="49133" y="249"/>
                </a:lnTo>
                <a:lnTo>
                  <a:pt x="48005" y="380"/>
                </a:lnTo>
                <a:lnTo>
                  <a:pt x="47243" y="630"/>
                </a:lnTo>
                <a:lnTo>
                  <a:pt x="46360" y="893"/>
                </a:lnTo>
                <a:lnTo>
                  <a:pt x="45719" y="1142"/>
                </a:lnTo>
                <a:lnTo>
                  <a:pt x="45323" y="1523"/>
                </a:lnTo>
                <a:lnTo>
                  <a:pt x="44836" y="1904"/>
                </a:lnTo>
                <a:lnTo>
                  <a:pt x="44561" y="2417"/>
                </a:lnTo>
                <a:lnTo>
                  <a:pt x="44317" y="3047"/>
                </a:lnTo>
                <a:lnTo>
                  <a:pt x="883" y="104144"/>
                </a:lnTo>
                <a:lnTo>
                  <a:pt x="243" y="105405"/>
                </a:lnTo>
                <a:lnTo>
                  <a:pt x="0" y="106298"/>
                </a:lnTo>
                <a:lnTo>
                  <a:pt x="0" y="107822"/>
                </a:lnTo>
                <a:lnTo>
                  <a:pt x="6095" y="109859"/>
                </a:lnTo>
                <a:lnTo>
                  <a:pt x="11429" y="109859"/>
                </a:lnTo>
                <a:lnTo>
                  <a:pt x="17525" y="106929"/>
                </a:lnTo>
                <a:lnTo>
                  <a:pt x="28193" y="80771"/>
                </a:lnTo>
                <a:lnTo>
                  <a:pt x="100518" y="80771"/>
                </a:lnTo>
                <a:lnTo>
                  <a:pt x="95550" y="69210"/>
                </a:lnTo>
                <a:lnTo>
                  <a:pt x="32491" y="69210"/>
                </a:lnTo>
                <a:lnTo>
                  <a:pt x="54742" y="14990"/>
                </a:lnTo>
                <a:lnTo>
                  <a:pt x="72252" y="14990"/>
                </a:lnTo>
                <a:lnTo>
                  <a:pt x="67177" y="3179"/>
                </a:lnTo>
                <a:lnTo>
                  <a:pt x="66934" y="2535"/>
                </a:lnTo>
                <a:lnTo>
                  <a:pt x="66537" y="2036"/>
                </a:lnTo>
                <a:lnTo>
                  <a:pt x="66019" y="1655"/>
                </a:lnTo>
                <a:lnTo>
                  <a:pt x="65653" y="1142"/>
                </a:lnTo>
                <a:lnTo>
                  <a:pt x="64891" y="893"/>
                </a:lnTo>
                <a:lnTo>
                  <a:pt x="64129" y="630"/>
                </a:lnTo>
                <a:lnTo>
                  <a:pt x="63245" y="380"/>
                </a:lnTo>
                <a:lnTo>
                  <a:pt x="62087" y="249"/>
                </a:lnTo>
                <a:lnTo>
                  <a:pt x="60685" y="131"/>
                </a:lnTo>
                <a:close/>
              </a:path>
              <a:path w="111759" h="109854">
                <a:moveTo>
                  <a:pt x="100518" y="80771"/>
                </a:moveTo>
                <a:lnTo>
                  <a:pt x="82021" y="80771"/>
                </a:lnTo>
                <a:lnTo>
                  <a:pt x="93085" y="107192"/>
                </a:lnTo>
                <a:lnTo>
                  <a:pt x="93329" y="107691"/>
                </a:lnTo>
                <a:lnTo>
                  <a:pt x="93604" y="108203"/>
                </a:lnTo>
                <a:lnTo>
                  <a:pt x="93969" y="108453"/>
                </a:lnTo>
                <a:lnTo>
                  <a:pt x="94213" y="108834"/>
                </a:lnTo>
                <a:lnTo>
                  <a:pt x="99425" y="109859"/>
                </a:lnTo>
                <a:lnTo>
                  <a:pt x="106801" y="109859"/>
                </a:lnTo>
                <a:lnTo>
                  <a:pt x="109331" y="109596"/>
                </a:lnTo>
                <a:lnTo>
                  <a:pt x="110215" y="109346"/>
                </a:lnTo>
                <a:lnTo>
                  <a:pt x="111251" y="108584"/>
                </a:lnTo>
                <a:lnTo>
                  <a:pt x="111495" y="107954"/>
                </a:lnTo>
                <a:lnTo>
                  <a:pt x="111495" y="107192"/>
                </a:lnTo>
                <a:lnTo>
                  <a:pt x="111373" y="106430"/>
                </a:lnTo>
                <a:lnTo>
                  <a:pt x="111130" y="105405"/>
                </a:lnTo>
                <a:lnTo>
                  <a:pt x="110611" y="104262"/>
                </a:lnTo>
                <a:lnTo>
                  <a:pt x="100518" y="80771"/>
                </a:lnTo>
                <a:close/>
              </a:path>
              <a:path w="111759" h="109854">
                <a:moveTo>
                  <a:pt x="72252" y="14990"/>
                </a:moveTo>
                <a:lnTo>
                  <a:pt x="54863" y="14990"/>
                </a:lnTo>
                <a:lnTo>
                  <a:pt x="77449" y="69210"/>
                </a:lnTo>
                <a:lnTo>
                  <a:pt x="95550" y="69210"/>
                </a:lnTo>
                <a:lnTo>
                  <a:pt x="72252" y="14990"/>
                </a:lnTo>
                <a:close/>
              </a:path>
              <a:path w="111759" h="109854">
                <a:moveTo>
                  <a:pt x="57515" y="0"/>
                </a:moveTo>
                <a:lnTo>
                  <a:pt x="53339" y="0"/>
                </a:lnTo>
                <a:lnTo>
                  <a:pt x="51694" y="131"/>
                </a:lnTo>
                <a:lnTo>
                  <a:pt x="59314" y="131"/>
                </a:lnTo>
                <a:lnTo>
                  <a:pt x="5751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46619" y="4122420"/>
            <a:ext cx="2607564" cy="2667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50186" y="4166234"/>
            <a:ext cx="463417" cy="1193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34000" y="4166865"/>
            <a:ext cx="1344533" cy="14782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6619" y="4396739"/>
            <a:ext cx="2054352" cy="2682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49667" y="4457569"/>
            <a:ext cx="783976" cy="10237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00700" y="4441185"/>
            <a:ext cx="693663" cy="14782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70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730365"/>
          </a:xfrm>
          <a:custGeom>
            <a:avLst/>
            <a:gdLst/>
            <a:ahLst/>
            <a:cxnLst/>
            <a:rect l="l" t="t" r="r" b="b"/>
            <a:pathLst>
              <a:path w="11430000" h="6730365">
                <a:moveTo>
                  <a:pt x="0" y="6729983"/>
                </a:moveTo>
                <a:lnTo>
                  <a:pt x="11429999" y="6729983"/>
                </a:lnTo>
                <a:lnTo>
                  <a:pt x="11429999" y="0"/>
                </a:lnTo>
                <a:lnTo>
                  <a:pt x="0" y="0"/>
                </a:lnTo>
                <a:lnTo>
                  <a:pt x="0" y="6729983"/>
                </a:lnTo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5"/>
            <a:ext cx="11426952" cy="2142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0492" y="2590799"/>
            <a:ext cx="9127236" cy="772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5257" y="2722734"/>
            <a:ext cx="945010" cy="275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7264" y="2706227"/>
            <a:ext cx="1510933" cy="292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6074" y="2706227"/>
            <a:ext cx="738505" cy="292735"/>
          </a:xfrm>
          <a:custGeom>
            <a:avLst/>
            <a:gdLst/>
            <a:ahLst/>
            <a:cxnLst/>
            <a:rect l="l" t="t" r="r" b="b"/>
            <a:pathLst>
              <a:path w="738504" h="292735">
                <a:moveTo>
                  <a:pt x="176557" y="114818"/>
                </a:moveTo>
                <a:lnTo>
                  <a:pt x="103761" y="114818"/>
                </a:lnTo>
                <a:lnTo>
                  <a:pt x="112021" y="115823"/>
                </a:lnTo>
                <a:lnTo>
                  <a:pt x="118635" y="117622"/>
                </a:lnTo>
                <a:lnTo>
                  <a:pt x="143903" y="139842"/>
                </a:lnTo>
                <a:lnTo>
                  <a:pt x="145792" y="145298"/>
                </a:lnTo>
                <a:lnTo>
                  <a:pt x="146707" y="151637"/>
                </a:lnTo>
                <a:lnTo>
                  <a:pt x="146707" y="173370"/>
                </a:lnTo>
                <a:lnTo>
                  <a:pt x="109669" y="173411"/>
                </a:lnTo>
                <a:lnTo>
                  <a:pt x="97850" y="173837"/>
                </a:lnTo>
                <a:lnTo>
                  <a:pt x="58807" y="178920"/>
                </a:lnTo>
                <a:lnTo>
                  <a:pt x="22643" y="193545"/>
                </a:lnTo>
                <a:lnTo>
                  <a:pt x="0" y="239147"/>
                </a:lnTo>
                <a:lnTo>
                  <a:pt x="2199" y="250662"/>
                </a:lnTo>
                <a:lnTo>
                  <a:pt x="28615" y="281576"/>
                </a:lnTo>
                <a:lnTo>
                  <a:pt x="67940" y="291875"/>
                </a:lnTo>
                <a:lnTo>
                  <a:pt x="82448" y="292327"/>
                </a:lnTo>
                <a:lnTo>
                  <a:pt x="95055" y="291293"/>
                </a:lnTo>
                <a:lnTo>
                  <a:pt x="131347" y="279281"/>
                </a:lnTo>
                <a:lnTo>
                  <a:pt x="151927" y="265086"/>
                </a:lnTo>
                <a:lnTo>
                  <a:pt x="76943" y="265086"/>
                </a:lnTo>
                <a:lnTo>
                  <a:pt x="64269" y="262240"/>
                </a:lnTo>
                <a:lnTo>
                  <a:pt x="54061" y="256720"/>
                </a:lnTo>
                <a:lnTo>
                  <a:pt x="45840" y="246701"/>
                </a:lnTo>
                <a:lnTo>
                  <a:pt x="43075" y="233812"/>
                </a:lnTo>
                <a:lnTo>
                  <a:pt x="43075" y="228112"/>
                </a:lnTo>
                <a:lnTo>
                  <a:pt x="44325" y="223144"/>
                </a:lnTo>
                <a:lnTo>
                  <a:pt x="47007" y="218846"/>
                </a:lnTo>
                <a:lnTo>
                  <a:pt x="49659" y="214396"/>
                </a:lnTo>
                <a:lnTo>
                  <a:pt x="96973" y="198532"/>
                </a:lnTo>
                <a:lnTo>
                  <a:pt x="110740" y="198119"/>
                </a:lnTo>
                <a:lnTo>
                  <a:pt x="188617" y="198119"/>
                </a:lnTo>
                <a:lnTo>
                  <a:pt x="188617" y="157298"/>
                </a:lnTo>
                <a:lnTo>
                  <a:pt x="187940" y="145976"/>
                </a:lnTo>
                <a:lnTo>
                  <a:pt x="185480" y="134059"/>
                </a:lnTo>
                <a:lnTo>
                  <a:pt x="180569" y="120049"/>
                </a:lnTo>
                <a:lnTo>
                  <a:pt x="176557" y="114818"/>
                </a:lnTo>
                <a:close/>
              </a:path>
              <a:path w="738504" h="292735">
                <a:moveTo>
                  <a:pt x="188617" y="264810"/>
                </a:moveTo>
                <a:lnTo>
                  <a:pt x="152285" y="264810"/>
                </a:lnTo>
                <a:lnTo>
                  <a:pt x="152285" y="285140"/>
                </a:lnTo>
                <a:lnTo>
                  <a:pt x="152925" y="286390"/>
                </a:lnTo>
                <a:lnTo>
                  <a:pt x="154053" y="287152"/>
                </a:lnTo>
                <a:lnTo>
                  <a:pt x="155333" y="288035"/>
                </a:lnTo>
                <a:lnTo>
                  <a:pt x="157222" y="288676"/>
                </a:lnTo>
                <a:lnTo>
                  <a:pt x="162556" y="289438"/>
                </a:lnTo>
                <a:lnTo>
                  <a:pt x="166001" y="289712"/>
                </a:lnTo>
                <a:lnTo>
                  <a:pt x="175023" y="289712"/>
                </a:lnTo>
                <a:lnTo>
                  <a:pt x="186575" y="287152"/>
                </a:lnTo>
                <a:lnTo>
                  <a:pt x="187977" y="286390"/>
                </a:lnTo>
                <a:lnTo>
                  <a:pt x="188617" y="285140"/>
                </a:lnTo>
                <a:lnTo>
                  <a:pt x="188617" y="264810"/>
                </a:lnTo>
                <a:close/>
              </a:path>
              <a:path w="738504" h="292735">
                <a:moveTo>
                  <a:pt x="188617" y="198119"/>
                </a:moveTo>
                <a:lnTo>
                  <a:pt x="146707" y="198119"/>
                </a:lnTo>
                <a:lnTo>
                  <a:pt x="146497" y="237933"/>
                </a:lnTo>
                <a:lnTo>
                  <a:pt x="136250" y="246487"/>
                </a:lnTo>
                <a:lnTo>
                  <a:pt x="93329" y="264746"/>
                </a:lnTo>
                <a:lnTo>
                  <a:pt x="76943" y="265086"/>
                </a:lnTo>
                <a:lnTo>
                  <a:pt x="151927" y="265086"/>
                </a:lnTo>
                <a:lnTo>
                  <a:pt x="152285" y="264810"/>
                </a:lnTo>
                <a:lnTo>
                  <a:pt x="188617" y="264810"/>
                </a:lnTo>
                <a:lnTo>
                  <a:pt x="188617" y="198119"/>
                </a:lnTo>
                <a:close/>
              </a:path>
              <a:path w="738504" h="292735">
                <a:moveTo>
                  <a:pt x="96946" y="87022"/>
                </a:moveTo>
                <a:lnTo>
                  <a:pt x="54993" y="91958"/>
                </a:lnTo>
                <a:lnTo>
                  <a:pt x="18691" y="105155"/>
                </a:lnTo>
                <a:lnTo>
                  <a:pt x="16405" y="106954"/>
                </a:lnTo>
                <a:lnTo>
                  <a:pt x="14119" y="108722"/>
                </a:lnTo>
                <a:lnTo>
                  <a:pt x="12595" y="110642"/>
                </a:lnTo>
                <a:lnTo>
                  <a:pt x="12077" y="112654"/>
                </a:lnTo>
                <a:lnTo>
                  <a:pt x="11437" y="114696"/>
                </a:lnTo>
                <a:lnTo>
                  <a:pt x="11077" y="117303"/>
                </a:lnTo>
                <a:lnTo>
                  <a:pt x="11071" y="122956"/>
                </a:lnTo>
                <a:lnTo>
                  <a:pt x="11315" y="124846"/>
                </a:lnTo>
                <a:lnTo>
                  <a:pt x="11559" y="126644"/>
                </a:lnTo>
                <a:lnTo>
                  <a:pt x="11955" y="128290"/>
                </a:lnTo>
                <a:lnTo>
                  <a:pt x="12595" y="129692"/>
                </a:lnTo>
                <a:lnTo>
                  <a:pt x="13357" y="130820"/>
                </a:lnTo>
                <a:lnTo>
                  <a:pt x="14119" y="131978"/>
                </a:lnTo>
                <a:lnTo>
                  <a:pt x="15003" y="132740"/>
                </a:lnTo>
                <a:lnTo>
                  <a:pt x="16009" y="133349"/>
                </a:lnTo>
                <a:lnTo>
                  <a:pt x="17014" y="133868"/>
                </a:lnTo>
                <a:lnTo>
                  <a:pt x="18173" y="134111"/>
                </a:lnTo>
                <a:lnTo>
                  <a:pt x="21586" y="134111"/>
                </a:lnTo>
                <a:lnTo>
                  <a:pt x="24634" y="133106"/>
                </a:lnTo>
                <a:lnTo>
                  <a:pt x="28841" y="131216"/>
                </a:lnTo>
                <a:lnTo>
                  <a:pt x="33016" y="129174"/>
                </a:lnTo>
                <a:lnTo>
                  <a:pt x="38229" y="126888"/>
                </a:lnTo>
                <a:lnTo>
                  <a:pt x="80698" y="115436"/>
                </a:lnTo>
                <a:lnTo>
                  <a:pt x="94129" y="114818"/>
                </a:lnTo>
                <a:lnTo>
                  <a:pt x="176557" y="114818"/>
                </a:lnTo>
                <a:lnTo>
                  <a:pt x="173475" y="110797"/>
                </a:lnTo>
                <a:lnTo>
                  <a:pt x="135753" y="90545"/>
                </a:lnTo>
                <a:lnTo>
                  <a:pt x="111452" y="87413"/>
                </a:lnTo>
                <a:lnTo>
                  <a:pt x="96946" y="87022"/>
                </a:lnTo>
                <a:close/>
              </a:path>
              <a:path w="738504" h="292735">
                <a:moveTo>
                  <a:pt x="289810" y="89915"/>
                </a:moveTo>
                <a:lnTo>
                  <a:pt x="282190" y="89915"/>
                </a:lnTo>
                <a:lnTo>
                  <a:pt x="279020" y="90068"/>
                </a:lnTo>
                <a:lnTo>
                  <a:pt x="276613" y="90312"/>
                </a:lnTo>
                <a:lnTo>
                  <a:pt x="274205" y="90434"/>
                </a:lnTo>
                <a:lnTo>
                  <a:pt x="266950" y="95249"/>
                </a:lnTo>
                <a:lnTo>
                  <a:pt x="266950" y="284378"/>
                </a:lnTo>
                <a:lnTo>
                  <a:pt x="267225" y="285262"/>
                </a:lnTo>
                <a:lnTo>
                  <a:pt x="267865" y="286024"/>
                </a:lnTo>
                <a:lnTo>
                  <a:pt x="268352" y="286786"/>
                </a:lnTo>
                <a:lnTo>
                  <a:pt x="283714" y="289712"/>
                </a:lnTo>
                <a:lnTo>
                  <a:pt x="292096" y="289712"/>
                </a:lnTo>
                <a:lnTo>
                  <a:pt x="307976" y="286024"/>
                </a:lnTo>
                <a:lnTo>
                  <a:pt x="308738" y="285262"/>
                </a:lnTo>
                <a:lnTo>
                  <a:pt x="309013" y="284378"/>
                </a:lnTo>
                <a:lnTo>
                  <a:pt x="309013" y="283220"/>
                </a:lnTo>
                <a:lnTo>
                  <a:pt x="317706" y="144349"/>
                </a:lnTo>
                <a:lnTo>
                  <a:pt x="326925" y="136698"/>
                </a:lnTo>
                <a:lnTo>
                  <a:pt x="337292" y="129429"/>
                </a:lnTo>
                <a:lnTo>
                  <a:pt x="349503" y="122177"/>
                </a:lnTo>
                <a:lnTo>
                  <a:pt x="352918" y="121036"/>
                </a:lnTo>
                <a:lnTo>
                  <a:pt x="304928" y="121036"/>
                </a:lnTo>
                <a:lnTo>
                  <a:pt x="304928" y="95249"/>
                </a:lnTo>
                <a:lnTo>
                  <a:pt x="304685" y="94366"/>
                </a:lnTo>
                <a:lnTo>
                  <a:pt x="304045" y="93604"/>
                </a:lnTo>
                <a:lnTo>
                  <a:pt x="303526" y="92842"/>
                </a:lnTo>
                <a:lnTo>
                  <a:pt x="295419" y="90312"/>
                </a:lnTo>
                <a:lnTo>
                  <a:pt x="292858" y="90068"/>
                </a:lnTo>
                <a:lnTo>
                  <a:pt x="289810" y="89915"/>
                </a:lnTo>
                <a:close/>
              </a:path>
              <a:path w="738504" h="292735">
                <a:moveTo>
                  <a:pt x="451106" y="116738"/>
                </a:moveTo>
                <a:lnTo>
                  <a:pt x="382165" y="116738"/>
                </a:lnTo>
                <a:lnTo>
                  <a:pt x="389267" y="117988"/>
                </a:lnTo>
                <a:lnTo>
                  <a:pt x="395485" y="120395"/>
                </a:lnTo>
                <a:lnTo>
                  <a:pt x="421936" y="159700"/>
                </a:lnTo>
                <a:lnTo>
                  <a:pt x="422673" y="173888"/>
                </a:lnTo>
                <a:lnTo>
                  <a:pt x="422673" y="284378"/>
                </a:lnTo>
                <a:lnTo>
                  <a:pt x="423038" y="285262"/>
                </a:lnTo>
                <a:lnTo>
                  <a:pt x="439681" y="289712"/>
                </a:lnTo>
                <a:lnTo>
                  <a:pt x="447941" y="289712"/>
                </a:lnTo>
                <a:lnTo>
                  <a:pt x="464827" y="284378"/>
                </a:lnTo>
                <a:lnTo>
                  <a:pt x="464747" y="164149"/>
                </a:lnTo>
                <a:lnTo>
                  <a:pt x="463824" y="152827"/>
                </a:lnTo>
                <a:lnTo>
                  <a:pt x="461459" y="140592"/>
                </a:lnTo>
                <a:lnTo>
                  <a:pt x="457147" y="126151"/>
                </a:lnTo>
                <a:lnTo>
                  <a:pt x="451106" y="116738"/>
                </a:lnTo>
                <a:close/>
              </a:path>
              <a:path w="738504" h="292735">
                <a:moveTo>
                  <a:pt x="374861" y="87364"/>
                </a:moveTo>
                <a:lnTo>
                  <a:pt x="336678" y="98543"/>
                </a:lnTo>
                <a:lnTo>
                  <a:pt x="304928" y="121036"/>
                </a:lnTo>
                <a:lnTo>
                  <a:pt x="352918" y="121036"/>
                </a:lnTo>
                <a:lnTo>
                  <a:pt x="361704" y="118098"/>
                </a:lnTo>
                <a:lnTo>
                  <a:pt x="373905" y="116738"/>
                </a:lnTo>
                <a:lnTo>
                  <a:pt x="451106" y="116738"/>
                </a:lnTo>
                <a:lnTo>
                  <a:pt x="450696" y="116099"/>
                </a:lnTo>
                <a:lnTo>
                  <a:pt x="415093" y="91216"/>
                </a:lnTo>
                <a:lnTo>
                  <a:pt x="391508" y="87622"/>
                </a:lnTo>
                <a:lnTo>
                  <a:pt x="374861" y="87364"/>
                </a:lnTo>
                <a:close/>
              </a:path>
              <a:path w="738504" h="292735">
                <a:moveTo>
                  <a:pt x="618555" y="87194"/>
                </a:moveTo>
                <a:lnTo>
                  <a:pt x="570406" y="100561"/>
                </a:lnTo>
                <a:lnTo>
                  <a:pt x="537440" y="137672"/>
                </a:lnTo>
                <a:lnTo>
                  <a:pt x="527187" y="185435"/>
                </a:lnTo>
                <a:lnTo>
                  <a:pt x="527023" y="202044"/>
                </a:lnTo>
                <a:lnTo>
                  <a:pt x="528365" y="213117"/>
                </a:lnTo>
                <a:lnTo>
                  <a:pt x="541202" y="252984"/>
                </a:lnTo>
                <a:lnTo>
                  <a:pt x="579692" y="285531"/>
                </a:lnTo>
                <a:lnTo>
                  <a:pt x="631207" y="291812"/>
                </a:lnTo>
                <a:lnTo>
                  <a:pt x="642912" y="289856"/>
                </a:lnTo>
                <a:lnTo>
                  <a:pt x="679681" y="274351"/>
                </a:lnTo>
                <a:lnTo>
                  <a:pt x="694951" y="263164"/>
                </a:lnTo>
                <a:lnTo>
                  <a:pt x="633229" y="263164"/>
                </a:lnTo>
                <a:lnTo>
                  <a:pt x="622627" y="263012"/>
                </a:lnTo>
                <a:lnTo>
                  <a:pt x="580829" y="237405"/>
                </a:lnTo>
                <a:lnTo>
                  <a:pt x="570900" y="200582"/>
                </a:lnTo>
                <a:lnTo>
                  <a:pt x="570383" y="187381"/>
                </a:lnTo>
                <a:lnTo>
                  <a:pt x="571211" y="174702"/>
                </a:lnTo>
                <a:lnTo>
                  <a:pt x="591959" y="129836"/>
                </a:lnTo>
                <a:lnTo>
                  <a:pt x="623126" y="117461"/>
                </a:lnTo>
                <a:lnTo>
                  <a:pt x="738141" y="117461"/>
                </a:lnTo>
                <a:lnTo>
                  <a:pt x="738141" y="111441"/>
                </a:lnTo>
                <a:lnTo>
                  <a:pt x="690955" y="111441"/>
                </a:lnTo>
                <a:lnTo>
                  <a:pt x="681205" y="104436"/>
                </a:lnTo>
                <a:lnTo>
                  <a:pt x="670334" y="98118"/>
                </a:lnTo>
                <a:lnTo>
                  <a:pt x="657609" y="92254"/>
                </a:lnTo>
                <a:lnTo>
                  <a:pt x="646970" y="89360"/>
                </a:lnTo>
                <a:lnTo>
                  <a:pt x="634282" y="87665"/>
                </a:lnTo>
                <a:lnTo>
                  <a:pt x="618555" y="87194"/>
                </a:lnTo>
                <a:close/>
              </a:path>
              <a:path w="738504" h="292735">
                <a:moveTo>
                  <a:pt x="738141" y="258592"/>
                </a:moveTo>
                <a:lnTo>
                  <a:pt x="700528" y="258592"/>
                </a:lnTo>
                <a:lnTo>
                  <a:pt x="700528" y="284378"/>
                </a:lnTo>
                <a:lnTo>
                  <a:pt x="716165" y="289712"/>
                </a:lnTo>
                <a:lnTo>
                  <a:pt x="723145" y="289712"/>
                </a:lnTo>
                <a:lnTo>
                  <a:pt x="738141" y="284378"/>
                </a:lnTo>
                <a:lnTo>
                  <a:pt x="738141" y="258592"/>
                </a:lnTo>
                <a:close/>
              </a:path>
              <a:path w="738504" h="292735">
                <a:moveTo>
                  <a:pt x="738141" y="117461"/>
                </a:moveTo>
                <a:lnTo>
                  <a:pt x="623126" y="117461"/>
                </a:lnTo>
                <a:lnTo>
                  <a:pt x="640877" y="117544"/>
                </a:lnTo>
                <a:lnTo>
                  <a:pt x="652798" y="121056"/>
                </a:lnTo>
                <a:lnTo>
                  <a:pt x="665773" y="127400"/>
                </a:lnTo>
                <a:lnTo>
                  <a:pt x="675545" y="134043"/>
                </a:lnTo>
                <a:lnTo>
                  <a:pt x="685510" y="142181"/>
                </a:lnTo>
                <a:lnTo>
                  <a:pt x="695713" y="151790"/>
                </a:lnTo>
                <a:lnTo>
                  <a:pt x="695613" y="226689"/>
                </a:lnTo>
                <a:lnTo>
                  <a:pt x="665233" y="252100"/>
                </a:lnTo>
                <a:lnTo>
                  <a:pt x="633229" y="263164"/>
                </a:lnTo>
                <a:lnTo>
                  <a:pt x="694951" y="263164"/>
                </a:lnTo>
                <a:lnTo>
                  <a:pt x="700528" y="258592"/>
                </a:lnTo>
                <a:lnTo>
                  <a:pt x="738141" y="258592"/>
                </a:lnTo>
                <a:lnTo>
                  <a:pt x="738141" y="117461"/>
                </a:lnTo>
                <a:close/>
              </a:path>
              <a:path w="738504" h="292735">
                <a:moveTo>
                  <a:pt x="720980" y="0"/>
                </a:moveTo>
                <a:lnTo>
                  <a:pt x="712598" y="0"/>
                </a:lnTo>
                <a:lnTo>
                  <a:pt x="709185" y="274"/>
                </a:lnTo>
                <a:lnTo>
                  <a:pt x="695713" y="5730"/>
                </a:lnTo>
                <a:lnTo>
                  <a:pt x="695713" y="6736"/>
                </a:lnTo>
                <a:lnTo>
                  <a:pt x="690955" y="111441"/>
                </a:lnTo>
                <a:lnTo>
                  <a:pt x="738141" y="111441"/>
                </a:lnTo>
                <a:lnTo>
                  <a:pt x="738141" y="5730"/>
                </a:lnTo>
                <a:lnTo>
                  <a:pt x="737744" y="4846"/>
                </a:lnTo>
                <a:lnTo>
                  <a:pt x="736982" y="3962"/>
                </a:lnTo>
                <a:lnTo>
                  <a:pt x="736220" y="2926"/>
                </a:lnTo>
                <a:lnTo>
                  <a:pt x="735093" y="2285"/>
                </a:lnTo>
                <a:lnTo>
                  <a:pt x="733569" y="1798"/>
                </a:lnTo>
                <a:lnTo>
                  <a:pt x="732045" y="1280"/>
                </a:lnTo>
                <a:lnTo>
                  <a:pt x="729881" y="914"/>
                </a:lnTo>
                <a:lnTo>
                  <a:pt x="727076" y="518"/>
                </a:lnTo>
                <a:lnTo>
                  <a:pt x="724425" y="274"/>
                </a:lnTo>
                <a:lnTo>
                  <a:pt x="720980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5694" y="2722167"/>
            <a:ext cx="1587124" cy="276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6769" y="2719181"/>
            <a:ext cx="1413388" cy="279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5957" y="3416563"/>
            <a:ext cx="2712720" cy="685165"/>
          </a:xfrm>
          <a:custGeom>
            <a:avLst/>
            <a:gdLst/>
            <a:ahLst/>
            <a:cxnLst/>
            <a:rect l="l" t="t" r="r" b="b"/>
            <a:pathLst>
              <a:path w="2712720" h="685164">
                <a:moveTo>
                  <a:pt x="2541138" y="0"/>
                </a:moveTo>
                <a:lnTo>
                  <a:pt x="0" y="0"/>
                </a:lnTo>
                <a:lnTo>
                  <a:pt x="171318" y="342512"/>
                </a:lnTo>
                <a:lnTo>
                  <a:pt x="0" y="685150"/>
                </a:lnTo>
                <a:lnTo>
                  <a:pt x="2541138" y="685150"/>
                </a:lnTo>
                <a:lnTo>
                  <a:pt x="2712345" y="342512"/>
                </a:lnTo>
                <a:lnTo>
                  <a:pt x="2541138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2655" y="3579875"/>
            <a:ext cx="118871" cy="463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383" y="3658727"/>
            <a:ext cx="64135" cy="162560"/>
          </a:xfrm>
          <a:custGeom>
            <a:avLst/>
            <a:gdLst/>
            <a:ahLst/>
            <a:cxnLst/>
            <a:rect l="l" t="t" r="r" b="b"/>
            <a:pathLst>
              <a:path w="64135" h="162560">
                <a:moveTo>
                  <a:pt x="60959" y="144795"/>
                </a:moveTo>
                <a:lnTo>
                  <a:pt x="3047" y="144795"/>
                </a:lnTo>
                <a:lnTo>
                  <a:pt x="2548" y="144926"/>
                </a:lnTo>
                <a:lnTo>
                  <a:pt x="380" y="152034"/>
                </a:lnTo>
                <a:lnTo>
                  <a:pt x="380" y="155082"/>
                </a:lnTo>
                <a:lnTo>
                  <a:pt x="512" y="156356"/>
                </a:lnTo>
                <a:lnTo>
                  <a:pt x="761" y="158511"/>
                </a:lnTo>
                <a:lnTo>
                  <a:pt x="1024" y="159404"/>
                </a:lnTo>
                <a:lnTo>
                  <a:pt x="1405" y="160035"/>
                </a:lnTo>
                <a:lnTo>
                  <a:pt x="1655" y="160797"/>
                </a:lnTo>
                <a:lnTo>
                  <a:pt x="2036" y="161178"/>
                </a:lnTo>
                <a:lnTo>
                  <a:pt x="2285" y="161559"/>
                </a:lnTo>
                <a:lnTo>
                  <a:pt x="2666" y="161809"/>
                </a:lnTo>
                <a:lnTo>
                  <a:pt x="3047" y="161940"/>
                </a:lnTo>
                <a:lnTo>
                  <a:pt x="60959" y="161940"/>
                </a:lnTo>
                <a:lnTo>
                  <a:pt x="62615" y="160035"/>
                </a:lnTo>
                <a:lnTo>
                  <a:pt x="62996" y="159404"/>
                </a:lnTo>
                <a:lnTo>
                  <a:pt x="63127" y="158511"/>
                </a:lnTo>
                <a:lnTo>
                  <a:pt x="63377" y="157499"/>
                </a:lnTo>
                <a:lnTo>
                  <a:pt x="63508" y="156356"/>
                </a:lnTo>
                <a:lnTo>
                  <a:pt x="63626" y="155082"/>
                </a:lnTo>
                <a:lnTo>
                  <a:pt x="63626" y="152034"/>
                </a:lnTo>
                <a:lnTo>
                  <a:pt x="62483" y="146319"/>
                </a:lnTo>
                <a:lnTo>
                  <a:pt x="62234" y="145688"/>
                </a:lnTo>
                <a:lnTo>
                  <a:pt x="61472" y="144926"/>
                </a:lnTo>
                <a:lnTo>
                  <a:pt x="60959" y="144795"/>
                </a:lnTo>
                <a:close/>
              </a:path>
              <a:path w="64135" h="162560">
                <a:moveTo>
                  <a:pt x="40766" y="22494"/>
                </a:moveTo>
                <a:lnTo>
                  <a:pt x="26288" y="22494"/>
                </a:lnTo>
                <a:lnTo>
                  <a:pt x="26288" y="144795"/>
                </a:lnTo>
                <a:lnTo>
                  <a:pt x="40766" y="144795"/>
                </a:lnTo>
                <a:lnTo>
                  <a:pt x="40766" y="22494"/>
                </a:lnTo>
                <a:close/>
              </a:path>
              <a:path w="64135" h="162560">
                <a:moveTo>
                  <a:pt x="35432" y="0"/>
                </a:moveTo>
                <a:lnTo>
                  <a:pt x="31504" y="0"/>
                </a:lnTo>
                <a:lnTo>
                  <a:pt x="30860" y="152"/>
                </a:lnTo>
                <a:lnTo>
                  <a:pt x="30230" y="274"/>
                </a:lnTo>
                <a:lnTo>
                  <a:pt x="29218" y="518"/>
                </a:lnTo>
                <a:lnTo>
                  <a:pt x="28837" y="761"/>
                </a:lnTo>
                <a:lnTo>
                  <a:pt x="28456" y="914"/>
                </a:lnTo>
                <a:lnTo>
                  <a:pt x="28075" y="1036"/>
                </a:lnTo>
                <a:lnTo>
                  <a:pt x="27812" y="1280"/>
                </a:lnTo>
                <a:lnTo>
                  <a:pt x="27563" y="1523"/>
                </a:lnTo>
                <a:lnTo>
                  <a:pt x="2417" y="25292"/>
                </a:lnTo>
                <a:lnTo>
                  <a:pt x="512" y="28459"/>
                </a:lnTo>
                <a:lnTo>
                  <a:pt x="262" y="29102"/>
                </a:lnTo>
                <a:lnTo>
                  <a:pt x="131" y="29983"/>
                </a:lnTo>
                <a:lnTo>
                  <a:pt x="131" y="31007"/>
                </a:lnTo>
                <a:lnTo>
                  <a:pt x="0" y="31888"/>
                </a:lnTo>
                <a:lnTo>
                  <a:pt x="0" y="37984"/>
                </a:lnTo>
                <a:lnTo>
                  <a:pt x="131" y="39258"/>
                </a:lnTo>
                <a:lnTo>
                  <a:pt x="380" y="40532"/>
                </a:lnTo>
                <a:lnTo>
                  <a:pt x="643" y="41413"/>
                </a:lnTo>
                <a:lnTo>
                  <a:pt x="1405" y="42437"/>
                </a:lnTo>
                <a:lnTo>
                  <a:pt x="1904" y="42687"/>
                </a:lnTo>
                <a:lnTo>
                  <a:pt x="2548" y="42556"/>
                </a:lnTo>
                <a:lnTo>
                  <a:pt x="3179" y="42306"/>
                </a:lnTo>
                <a:lnTo>
                  <a:pt x="4072" y="41794"/>
                </a:lnTo>
                <a:lnTo>
                  <a:pt x="5084" y="41032"/>
                </a:lnTo>
                <a:lnTo>
                  <a:pt x="26288" y="22494"/>
                </a:lnTo>
                <a:lnTo>
                  <a:pt x="40766" y="22494"/>
                </a:lnTo>
                <a:lnTo>
                  <a:pt x="40766" y="2926"/>
                </a:lnTo>
                <a:lnTo>
                  <a:pt x="40648" y="2560"/>
                </a:lnTo>
                <a:lnTo>
                  <a:pt x="40517" y="2042"/>
                </a:lnTo>
                <a:lnTo>
                  <a:pt x="36457" y="152"/>
                </a:lnTo>
                <a:lnTo>
                  <a:pt x="35432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2704" y="4346447"/>
            <a:ext cx="2578607" cy="3855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5051" y="4410455"/>
            <a:ext cx="789313" cy="1422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2019" y="4403847"/>
            <a:ext cx="1056887" cy="148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4372" y="4750307"/>
            <a:ext cx="2058924" cy="266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23266" y="4794122"/>
            <a:ext cx="892033" cy="1483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9477" y="4800219"/>
            <a:ext cx="297815" cy="113664"/>
          </a:xfrm>
          <a:custGeom>
            <a:avLst/>
            <a:gdLst/>
            <a:ahLst/>
            <a:cxnLst/>
            <a:rect l="l" t="t" r="r" b="b"/>
            <a:pathLst>
              <a:path w="297814" h="113664">
                <a:moveTo>
                  <a:pt x="30998" y="43184"/>
                </a:moveTo>
                <a:lnTo>
                  <a:pt x="15239" y="43184"/>
                </a:lnTo>
                <a:lnTo>
                  <a:pt x="15239" y="91820"/>
                </a:lnTo>
                <a:lnTo>
                  <a:pt x="35935" y="113025"/>
                </a:lnTo>
                <a:lnTo>
                  <a:pt x="43433" y="113025"/>
                </a:lnTo>
                <a:lnTo>
                  <a:pt x="44836" y="112775"/>
                </a:lnTo>
                <a:lnTo>
                  <a:pt x="46360" y="112644"/>
                </a:lnTo>
                <a:lnTo>
                  <a:pt x="54863" y="109859"/>
                </a:lnTo>
                <a:lnTo>
                  <a:pt x="55382" y="109478"/>
                </a:lnTo>
                <a:lnTo>
                  <a:pt x="55747" y="108716"/>
                </a:lnTo>
                <a:lnTo>
                  <a:pt x="56022" y="107822"/>
                </a:lnTo>
                <a:lnTo>
                  <a:pt x="56266" y="106929"/>
                </a:lnTo>
                <a:lnTo>
                  <a:pt x="56387" y="105668"/>
                </a:lnTo>
                <a:lnTo>
                  <a:pt x="56387" y="103001"/>
                </a:lnTo>
                <a:lnTo>
                  <a:pt x="56266" y="102107"/>
                </a:lnTo>
                <a:lnTo>
                  <a:pt x="56094" y="101214"/>
                </a:lnTo>
                <a:lnTo>
                  <a:pt x="38618" y="101214"/>
                </a:lnTo>
                <a:lnTo>
                  <a:pt x="35448" y="99821"/>
                </a:lnTo>
                <a:lnTo>
                  <a:pt x="33649" y="97154"/>
                </a:lnTo>
                <a:lnTo>
                  <a:pt x="31882" y="94487"/>
                </a:lnTo>
                <a:lnTo>
                  <a:pt x="30998" y="90546"/>
                </a:lnTo>
                <a:lnTo>
                  <a:pt x="30998" y="43184"/>
                </a:lnTo>
                <a:close/>
              </a:path>
              <a:path w="297814" h="113664">
                <a:moveTo>
                  <a:pt x="88513" y="31622"/>
                </a:moveTo>
                <a:lnTo>
                  <a:pt x="2804" y="31622"/>
                </a:lnTo>
                <a:lnTo>
                  <a:pt x="2285" y="31754"/>
                </a:lnTo>
                <a:lnTo>
                  <a:pt x="1920" y="32003"/>
                </a:lnTo>
                <a:lnTo>
                  <a:pt x="1402" y="32135"/>
                </a:lnTo>
                <a:lnTo>
                  <a:pt x="1158" y="32516"/>
                </a:lnTo>
                <a:lnTo>
                  <a:pt x="883" y="33015"/>
                </a:lnTo>
                <a:lnTo>
                  <a:pt x="640" y="33396"/>
                </a:lnTo>
                <a:lnTo>
                  <a:pt x="396" y="34040"/>
                </a:lnTo>
                <a:lnTo>
                  <a:pt x="274" y="34802"/>
                </a:lnTo>
                <a:lnTo>
                  <a:pt x="121" y="35564"/>
                </a:lnTo>
                <a:lnTo>
                  <a:pt x="0" y="36444"/>
                </a:lnTo>
                <a:lnTo>
                  <a:pt x="0" y="39492"/>
                </a:lnTo>
                <a:lnTo>
                  <a:pt x="274" y="40898"/>
                </a:lnTo>
                <a:lnTo>
                  <a:pt x="883" y="41778"/>
                </a:lnTo>
                <a:lnTo>
                  <a:pt x="1402" y="42803"/>
                </a:lnTo>
                <a:lnTo>
                  <a:pt x="2164" y="43184"/>
                </a:lnTo>
                <a:lnTo>
                  <a:pt x="75559" y="43184"/>
                </a:lnTo>
                <a:lnTo>
                  <a:pt x="75559" y="109977"/>
                </a:lnTo>
                <a:lnTo>
                  <a:pt x="75712" y="110358"/>
                </a:lnTo>
                <a:lnTo>
                  <a:pt x="75956" y="110621"/>
                </a:lnTo>
                <a:lnTo>
                  <a:pt x="76199" y="111002"/>
                </a:lnTo>
                <a:lnTo>
                  <a:pt x="76718" y="111251"/>
                </a:lnTo>
                <a:lnTo>
                  <a:pt x="77358" y="111501"/>
                </a:lnTo>
                <a:lnTo>
                  <a:pt x="78760" y="111882"/>
                </a:lnTo>
                <a:lnTo>
                  <a:pt x="80771" y="112145"/>
                </a:lnTo>
                <a:lnTo>
                  <a:pt x="86380" y="112145"/>
                </a:lnTo>
                <a:lnTo>
                  <a:pt x="88391" y="111882"/>
                </a:lnTo>
                <a:lnTo>
                  <a:pt x="89275" y="111632"/>
                </a:lnTo>
                <a:lnTo>
                  <a:pt x="89915" y="111501"/>
                </a:lnTo>
                <a:lnTo>
                  <a:pt x="90952" y="111002"/>
                </a:lnTo>
                <a:lnTo>
                  <a:pt x="91196" y="110621"/>
                </a:lnTo>
                <a:lnTo>
                  <a:pt x="91439" y="110358"/>
                </a:lnTo>
                <a:lnTo>
                  <a:pt x="91561" y="109977"/>
                </a:lnTo>
                <a:lnTo>
                  <a:pt x="91561" y="34670"/>
                </a:lnTo>
                <a:lnTo>
                  <a:pt x="91196" y="33527"/>
                </a:lnTo>
                <a:lnTo>
                  <a:pt x="90434" y="32765"/>
                </a:lnTo>
                <a:lnTo>
                  <a:pt x="89794" y="32003"/>
                </a:lnTo>
                <a:lnTo>
                  <a:pt x="88513" y="31622"/>
                </a:lnTo>
                <a:close/>
              </a:path>
              <a:path w="297814" h="113664">
                <a:moveTo>
                  <a:pt x="54498" y="98810"/>
                </a:moveTo>
                <a:lnTo>
                  <a:pt x="53614" y="98810"/>
                </a:lnTo>
                <a:lnTo>
                  <a:pt x="53096" y="98928"/>
                </a:lnTo>
                <a:lnTo>
                  <a:pt x="52456" y="99191"/>
                </a:lnTo>
                <a:lnTo>
                  <a:pt x="51815" y="99440"/>
                </a:lnTo>
                <a:lnTo>
                  <a:pt x="51053" y="99690"/>
                </a:lnTo>
                <a:lnTo>
                  <a:pt x="50170" y="100071"/>
                </a:lnTo>
                <a:lnTo>
                  <a:pt x="49286" y="100334"/>
                </a:lnTo>
                <a:lnTo>
                  <a:pt x="48280" y="100583"/>
                </a:lnTo>
                <a:lnTo>
                  <a:pt x="47122" y="100833"/>
                </a:lnTo>
                <a:lnTo>
                  <a:pt x="45841" y="101096"/>
                </a:lnTo>
                <a:lnTo>
                  <a:pt x="44592" y="101214"/>
                </a:lnTo>
                <a:lnTo>
                  <a:pt x="56094" y="101214"/>
                </a:lnTo>
                <a:lnTo>
                  <a:pt x="55900" y="100202"/>
                </a:lnTo>
                <a:lnTo>
                  <a:pt x="55747" y="99821"/>
                </a:lnTo>
                <a:lnTo>
                  <a:pt x="55625" y="99440"/>
                </a:lnTo>
                <a:lnTo>
                  <a:pt x="55382" y="99191"/>
                </a:lnTo>
                <a:lnTo>
                  <a:pt x="55138" y="99059"/>
                </a:lnTo>
                <a:lnTo>
                  <a:pt x="54742" y="98928"/>
                </a:lnTo>
                <a:lnTo>
                  <a:pt x="54498" y="98810"/>
                </a:lnTo>
                <a:close/>
              </a:path>
              <a:path w="297814" h="113664">
                <a:moveTo>
                  <a:pt x="24658" y="10917"/>
                </a:moveTo>
                <a:lnTo>
                  <a:pt x="21610" y="10917"/>
                </a:lnTo>
                <a:lnTo>
                  <a:pt x="20330" y="11048"/>
                </a:lnTo>
                <a:lnTo>
                  <a:pt x="19324" y="11180"/>
                </a:lnTo>
                <a:lnTo>
                  <a:pt x="18287" y="11298"/>
                </a:lnTo>
                <a:lnTo>
                  <a:pt x="17404" y="11429"/>
                </a:lnTo>
                <a:lnTo>
                  <a:pt x="16763" y="11679"/>
                </a:lnTo>
                <a:lnTo>
                  <a:pt x="16276" y="11942"/>
                </a:lnTo>
                <a:lnTo>
                  <a:pt x="15758" y="12191"/>
                </a:lnTo>
                <a:lnTo>
                  <a:pt x="15636" y="12572"/>
                </a:lnTo>
                <a:lnTo>
                  <a:pt x="15361" y="12953"/>
                </a:lnTo>
                <a:lnTo>
                  <a:pt x="15239" y="13334"/>
                </a:lnTo>
                <a:lnTo>
                  <a:pt x="15239" y="31622"/>
                </a:lnTo>
                <a:lnTo>
                  <a:pt x="30998" y="31622"/>
                </a:lnTo>
                <a:lnTo>
                  <a:pt x="30998" y="13334"/>
                </a:lnTo>
                <a:lnTo>
                  <a:pt x="30876" y="12953"/>
                </a:lnTo>
                <a:lnTo>
                  <a:pt x="30601" y="12572"/>
                </a:lnTo>
                <a:lnTo>
                  <a:pt x="30358" y="12191"/>
                </a:lnTo>
                <a:lnTo>
                  <a:pt x="26029" y="11048"/>
                </a:lnTo>
                <a:lnTo>
                  <a:pt x="24658" y="10917"/>
                </a:lnTo>
                <a:close/>
              </a:path>
              <a:path w="297814" h="113664">
                <a:moveTo>
                  <a:pt x="87386" y="0"/>
                </a:moveTo>
                <a:lnTo>
                  <a:pt x="79888" y="0"/>
                </a:lnTo>
                <a:lnTo>
                  <a:pt x="77358" y="630"/>
                </a:lnTo>
                <a:lnTo>
                  <a:pt x="75956" y="1773"/>
                </a:lnTo>
                <a:lnTo>
                  <a:pt x="74554" y="3047"/>
                </a:lnTo>
                <a:lnTo>
                  <a:pt x="73792" y="5202"/>
                </a:lnTo>
                <a:lnTo>
                  <a:pt x="73792" y="11679"/>
                </a:lnTo>
                <a:lnTo>
                  <a:pt x="74554" y="13847"/>
                </a:lnTo>
                <a:lnTo>
                  <a:pt x="75834" y="14990"/>
                </a:lnTo>
                <a:lnTo>
                  <a:pt x="77236" y="16133"/>
                </a:lnTo>
                <a:lnTo>
                  <a:pt x="79766" y="16632"/>
                </a:lnTo>
                <a:lnTo>
                  <a:pt x="87264" y="16632"/>
                </a:lnTo>
                <a:lnTo>
                  <a:pt x="89794" y="16133"/>
                </a:lnTo>
                <a:lnTo>
                  <a:pt x="91196" y="14990"/>
                </a:lnTo>
                <a:lnTo>
                  <a:pt x="92720" y="13715"/>
                </a:lnTo>
                <a:lnTo>
                  <a:pt x="93360" y="11561"/>
                </a:lnTo>
                <a:lnTo>
                  <a:pt x="93360" y="5084"/>
                </a:lnTo>
                <a:lnTo>
                  <a:pt x="92720" y="2916"/>
                </a:lnTo>
                <a:lnTo>
                  <a:pt x="89915" y="630"/>
                </a:lnTo>
                <a:lnTo>
                  <a:pt x="87386" y="0"/>
                </a:lnTo>
                <a:close/>
              </a:path>
              <a:path w="297814" h="113664">
                <a:moveTo>
                  <a:pt x="166237" y="30098"/>
                </a:moveTo>
                <a:lnTo>
                  <a:pt x="151912" y="30098"/>
                </a:lnTo>
                <a:lnTo>
                  <a:pt x="145420" y="31110"/>
                </a:lnTo>
                <a:lnTo>
                  <a:pt x="116098" y="60578"/>
                </a:lnTo>
                <a:lnTo>
                  <a:pt x="115183" y="66162"/>
                </a:lnTo>
                <a:lnTo>
                  <a:pt x="115183" y="78735"/>
                </a:lnTo>
                <a:lnTo>
                  <a:pt x="138805" y="110489"/>
                </a:lnTo>
                <a:lnTo>
                  <a:pt x="150235" y="113288"/>
                </a:lnTo>
                <a:lnTo>
                  <a:pt x="164591" y="113288"/>
                </a:lnTo>
                <a:lnTo>
                  <a:pt x="190127" y="101595"/>
                </a:lnTo>
                <a:lnTo>
                  <a:pt x="153040" y="101595"/>
                </a:lnTo>
                <a:lnTo>
                  <a:pt x="148864" y="100715"/>
                </a:lnTo>
                <a:lnTo>
                  <a:pt x="131582" y="75569"/>
                </a:lnTo>
                <a:lnTo>
                  <a:pt x="131582" y="67187"/>
                </a:lnTo>
                <a:lnTo>
                  <a:pt x="132100" y="63114"/>
                </a:lnTo>
                <a:lnTo>
                  <a:pt x="133228" y="59435"/>
                </a:lnTo>
                <a:lnTo>
                  <a:pt x="134233" y="55875"/>
                </a:lnTo>
                <a:lnTo>
                  <a:pt x="153802" y="41660"/>
                </a:lnTo>
                <a:lnTo>
                  <a:pt x="191655" y="41660"/>
                </a:lnTo>
                <a:lnTo>
                  <a:pt x="190896" y="40898"/>
                </a:lnTo>
                <a:lnTo>
                  <a:pt x="187451" y="37337"/>
                </a:lnTo>
                <a:lnTo>
                  <a:pt x="183001" y="34670"/>
                </a:lnTo>
                <a:lnTo>
                  <a:pt x="177667" y="32897"/>
                </a:lnTo>
                <a:lnTo>
                  <a:pt x="172486" y="30992"/>
                </a:lnTo>
                <a:lnTo>
                  <a:pt x="166237" y="30098"/>
                </a:lnTo>
                <a:close/>
              </a:path>
              <a:path w="297814" h="113664">
                <a:moveTo>
                  <a:pt x="191655" y="41660"/>
                </a:moveTo>
                <a:lnTo>
                  <a:pt x="163708" y="41660"/>
                </a:lnTo>
                <a:lnTo>
                  <a:pt x="167914" y="42422"/>
                </a:lnTo>
                <a:lnTo>
                  <a:pt x="174772" y="45719"/>
                </a:lnTo>
                <a:lnTo>
                  <a:pt x="183763" y="60197"/>
                </a:lnTo>
                <a:lnTo>
                  <a:pt x="184678" y="63758"/>
                </a:lnTo>
                <a:lnTo>
                  <a:pt x="185044" y="67686"/>
                </a:lnTo>
                <a:lnTo>
                  <a:pt x="185044" y="76199"/>
                </a:lnTo>
                <a:lnTo>
                  <a:pt x="170322" y="99309"/>
                </a:lnTo>
                <a:lnTo>
                  <a:pt x="166877" y="100833"/>
                </a:lnTo>
                <a:lnTo>
                  <a:pt x="162824" y="101595"/>
                </a:lnTo>
                <a:lnTo>
                  <a:pt x="190127" y="101595"/>
                </a:lnTo>
                <a:lnTo>
                  <a:pt x="190378" y="101345"/>
                </a:lnTo>
                <a:lnTo>
                  <a:pt x="194066" y="97535"/>
                </a:lnTo>
                <a:lnTo>
                  <a:pt x="196870" y="93095"/>
                </a:lnTo>
                <a:lnTo>
                  <a:pt x="198638" y="87879"/>
                </a:lnTo>
                <a:lnTo>
                  <a:pt x="200527" y="82676"/>
                </a:lnTo>
                <a:lnTo>
                  <a:pt x="201442" y="76961"/>
                </a:lnTo>
                <a:lnTo>
                  <a:pt x="201442" y="64520"/>
                </a:lnTo>
                <a:lnTo>
                  <a:pt x="200527" y="58805"/>
                </a:lnTo>
                <a:lnTo>
                  <a:pt x="198760" y="53720"/>
                </a:lnTo>
                <a:lnTo>
                  <a:pt x="197114" y="48767"/>
                </a:lnTo>
                <a:lnTo>
                  <a:pt x="194431" y="44445"/>
                </a:lnTo>
                <a:lnTo>
                  <a:pt x="191655" y="41660"/>
                </a:lnTo>
                <a:close/>
              </a:path>
              <a:path w="297814" h="113664">
                <a:moveTo>
                  <a:pt x="233050" y="31241"/>
                </a:moveTo>
                <a:lnTo>
                  <a:pt x="227837" y="31241"/>
                </a:lnTo>
                <a:lnTo>
                  <a:pt x="226954" y="31373"/>
                </a:lnTo>
                <a:lnTo>
                  <a:pt x="226070" y="31491"/>
                </a:lnTo>
                <a:lnTo>
                  <a:pt x="225308" y="31622"/>
                </a:lnTo>
                <a:lnTo>
                  <a:pt x="224789" y="31872"/>
                </a:lnTo>
                <a:lnTo>
                  <a:pt x="224149" y="32135"/>
                </a:lnTo>
                <a:lnTo>
                  <a:pt x="223784" y="32384"/>
                </a:lnTo>
                <a:lnTo>
                  <a:pt x="223662" y="32765"/>
                </a:lnTo>
                <a:lnTo>
                  <a:pt x="223387" y="33015"/>
                </a:lnTo>
                <a:lnTo>
                  <a:pt x="223265" y="33396"/>
                </a:lnTo>
                <a:lnTo>
                  <a:pt x="223265" y="109977"/>
                </a:lnTo>
                <a:lnTo>
                  <a:pt x="223387" y="110358"/>
                </a:lnTo>
                <a:lnTo>
                  <a:pt x="223662" y="110621"/>
                </a:lnTo>
                <a:lnTo>
                  <a:pt x="223906" y="111002"/>
                </a:lnTo>
                <a:lnTo>
                  <a:pt x="224302" y="111251"/>
                </a:lnTo>
                <a:lnTo>
                  <a:pt x="224911" y="111501"/>
                </a:lnTo>
                <a:lnTo>
                  <a:pt x="225551" y="111632"/>
                </a:lnTo>
                <a:lnTo>
                  <a:pt x="226313" y="111882"/>
                </a:lnTo>
                <a:lnTo>
                  <a:pt x="228356" y="112145"/>
                </a:lnTo>
                <a:lnTo>
                  <a:pt x="234055" y="112145"/>
                </a:lnTo>
                <a:lnTo>
                  <a:pt x="236098" y="111882"/>
                </a:lnTo>
                <a:lnTo>
                  <a:pt x="236981" y="111632"/>
                </a:lnTo>
                <a:lnTo>
                  <a:pt x="237500" y="111501"/>
                </a:lnTo>
                <a:lnTo>
                  <a:pt x="238140" y="111251"/>
                </a:lnTo>
                <a:lnTo>
                  <a:pt x="238505" y="111002"/>
                </a:lnTo>
                <a:lnTo>
                  <a:pt x="238780" y="110621"/>
                </a:lnTo>
                <a:lnTo>
                  <a:pt x="239024" y="110358"/>
                </a:lnTo>
                <a:lnTo>
                  <a:pt x="239146" y="109977"/>
                </a:lnTo>
                <a:lnTo>
                  <a:pt x="239146" y="56637"/>
                </a:lnTo>
                <a:lnTo>
                  <a:pt x="243474" y="51815"/>
                </a:lnTo>
                <a:lnTo>
                  <a:pt x="247649" y="48255"/>
                </a:lnTo>
                <a:lnTo>
                  <a:pt x="251581" y="45851"/>
                </a:lnTo>
                <a:lnTo>
                  <a:pt x="254748" y="43814"/>
                </a:lnTo>
                <a:lnTo>
                  <a:pt x="237622" y="43814"/>
                </a:lnTo>
                <a:lnTo>
                  <a:pt x="237622" y="33396"/>
                </a:lnTo>
                <a:lnTo>
                  <a:pt x="237500" y="33015"/>
                </a:lnTo>
                <a:lnTo>
                  <a:pt x="237256" y="32765"/>
                </a:lnTo>
                <a:lnTo>
                  <a:pt x="237103" y="32384"/>
                </a:lnTo>
                <a:lnTo>
                  <a:pt x="236738" y="32135"/>
                </a:lnTo>
                <a:lnTo>
                  <a:pt x="235732" y="31622"/>
                </a:lnTo>
                <a:lnTo>
                  <a:pt x="234970" y="31491"/>
                </a:lnTo>
                <a:lnTo>
                  <a:pt x="233050" y="31241"/>
                </a:lnTo>
                <a:close/>
              </a:path>
              <a:path w="297814" h="113664">
                <a:moveTo>
                  <a:pt x="293032" y="42041"/>
                </a:moveTo>
                <a:lnTo>
                  <a:pt x="266578" y="42041"/>
                </a:lnTo>
                <a:lnTo>
                  <a:pt x="269260" y="42540"/>
                </a:lnTo>
                <a:lnTo>
                  <a:pt x="271668" y="43565"/>
                </a:lnTo>
                <a:lnTo>
                  <a:pt x="273954" y="44576"/>
                </a:lnTo>
                <a:lnTo>
                  <a:pt x="275843" y="46100"/>
                </a:lnTo>
                <a:lnTo>
                  <a:pt x="277246" y="48005"/>
                </a:lnTo>
                <a:lnTo>
                  <a:pt x="278770" y="49910"/>
                </a:lnTo>
                <a:lnTo>
                  <a:pt x="279928" y="52196"/>
                </a:lnTo>
                <a:lnTo>
                  <a:pt x="280690" y="54732"/>
                </a:lnTo>
                <a:lnTo>
                  <a:pt x="281452" y="57399"/>
                </a:lnTo>
                <a:lnTo>
                  <a:pt x="281818" y="60959"/>
                </a:lnTo>
                <a:lnTo>
                  <a:pt x="281818" y="109977"/>
                </a:lnTo>
                <a:lnTo>
                  <a:pt x="281939" y="110358"/>
                </a:lnTo>
                <a:lnTo>
                  <a:pt x="282214" y="110621"/>
                </a:lnTo>
                <a:lnTo>
                  <a:pt x="282458" y="111002"/>
                </a:lnTo>
                <a:lnTo>
                  <a:pt x="282823" y="111251"/>
                </a:lnTo>
                <a:lnTo>
                  <a:pt x="283463" y="111501"/>
                </a:lnTo>
                <a:lnTo>
                  <a:pt x="283982" y="111632"/>
                </a:lnTo>
                <a:lnTo>
                  <a:pt x="284866" y="111882"/>
                </a:lnTo>
                <a:lnTo>
                  <a:pt x="286908" y="112145"/>
                </a:lnTo>
                <a:lnTo>
                  <a:pt x="292607" y="112145"/>
                </a:lnTo>
                <a:lnTo>
                  <a:pt x="294650" y="111882"/>
                </a:lnTo>
                <a:lnTo>
                  <a:pt x="295412" y="111632"/>
                </a:lnTo>
                <a:lnTo>
                  <a:pt x="296052" y="111501"/>
                </a:lnTo>
                <a:lnTo>
                  <a:pt x="296539" y="111251"/>
                </a:lnTo>
                <a:lnTo>
                  <a:pt x="296936" y="111002"/>
                </a:lnTo>
                <a:lnTo>
                  <a:pt x="297179" y="110621"/>
                </a:lnTo>
                <a:lnTo>
                  <a:pt x="297454" y="110358"/>
                </a:lnTo>
                <a:lnTo>
                  <a:pt x="297576" y="109977"/>
                </a:lnTo>
                <a:lnTo>
                  <a:pt x="297576" y="58043"/>
                </a:lnTo>
                <a:lnTo>
                  <a:pt x="297058" y="53339"/>
                </a:lnTo>
                <a:lnTo>
                  <a:pt x="296052" y="49529"/>
                </a:lnTo>
                <a:lnTo>
                  <a:pt x="295015" y="45719"/>
                </a:lnTo>
                <a:lnTo>
                  <a:pt x="293248" y="42290"/>
                </a:lnTo>
                <a:lnTo>
                  <a:pt x="293032" y="42041"/>
                </a:lnTo>
                <a:close/>
              </a:path>
              <a:path w="297814" h="113664">
                <a:moveTo>
                  <a:pt x="272552" y="30098"/>
                </a:moveTo>
                <a:lnTo>
                  <a:pt x="261884" y="30098"/>
                </a:lnTo>
                <a:lnTo>
                  <a:pt x="256915" y="31110"/>
                </a:lnTo>
                <a:lnTo>
                  <a:pt x="252100" y="33396"/>
                </a:lnTo>
                <a:lnTo>
                  <a:pt x="247284" y="35564"/>
                </a:lnTo>
                <a:lnTo>
                  <a:pt x="242437" y="39111"/>
                </a:lnTo>
                <a:lnTo>
                  <a:pt x="237622" y="43814"/>
                </a:lnTo>
                <a:lnTo>
                  <a:pt x="254748" y="43814"/>
                </a:lnTo>
                <a:lnTo>
                  <a:pt x="255544" y="43302"/>
                </a:lnTo>
                <a:lnTo>
                  <a:pt x="259598" y="42041"/>
                </a:lnTo>
                <a:lnTo>
                  <a:pt x="293032" y="42041"/>
                </a:lnTo>
                <a:lnTo>
                  <a:pt x="290840" y="39492"/>
                </a:lnTo>
                <a:lnTo>
                  <a:pt x="288432" y="36575"/>
                </a:lnTo>
                <a:lnTo>
                  <a:pt x="285262" y="34289"/>
                </a:lnTo>
                <a:lnTo>
                  <a:pt x="281299" y="32634"/>
                </a:lnTo>
                <a:lnTo>
                  <a:pt x="277367" y="30860"/>
                </a:lnTo>
                <a:lnTo>
                  <a:pt x="272552" y="300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9169" y="4794122"/>
            <a:ext cx="157480" cy="119380"/>
          </a:xfrm>
          <a:custGeom>
            <a:avLst/>
            <a:gdLst/>
            <a:ahLst/>
            <a:cxnLst/>
            <a:rect l="l" t="t" r="r" b="b"/>
            <a:pathLst>
              <a:path w="157479" h="119379">
                <a:moveTo>
                  <a:pt x="51053" y="36194"/>
                </a:moveTo>
                <a:lnTo>
                  <a:pt x="36728" y="36194"/>
                </a:lnTo>
                <a:lnTo>
                  <a:pt x="30236" y="37206"/>
                </a:lnTo>
                <a:lnTo>
                  <a:pt x="914" y="66674"/>
                </a:lnTo>
                <a:lnTo>
                  <a:pt x="0" y="72258"/>
                </a:lnTo>
                <a:lnTo>
                  <a:pt x="0" y="84831"/>
                </a:lnTo>
                <a:lnTo>
                  <a:pt x="23621" y="116585"/>
                </a:lnTo>
                <a:lnTo>
                  <a:pt x="35051" y="119384"/>
                </a:lnTo>
                <a:lnTo>
                  <a:pt x="49408" y="119384"/>
                </a:lnTo>
                <a:lnTo>
                  <a:pt x="74943" y="107691"/>
                </a:lnTo>
                <a:lnTo>
                  <a:pt x="37856" y="107691"/>
                </a:lnTo>
                <a:lnTo>
                  <a:pt x="33680" y="106811"/>
                </a:lnTo>
                <a:lnTo>
                  <a:pt x="16398" y="81665"/>
                </a:lnTo>
                <a:lnTo>
                  <a:pt x="16398" y="73283"/>
                </a:lnTo>
                <a:lnTo>
                  <a:pt x="16916" y="69210"/>
                </a:lnTo>
                <a:lnTo>
                  <a:pt x="18044" y="65531"/>
                </a:lnTo>
                <a:lnTo>
                  <a:pt x="19049" y="61971"/>
                </a:lnTo>
                <a:lnTo>
                  <a:pt x="38618" y="47756"/>
                </a:lnTo>
                <a:lnTo>
                  <a:pt x="76471" y="47756"/>
                </a:lnTo>
                <a:lnTo>
                  <a:pt x="75712" y="46994"/>
                </a:lnTo>
                <a:lnTo>
                  <a:pt x="72268" y="43433"/>
                </a:lnTo>
                <a:lnTo>
                  <a:pt x="67817" y="40766"/>
                </a:lnTo>
                <a:lnTo>
                  <a:pt x="62483" y="38993"/>
                </a:lnTo>
                <a:lnTo>
                  <a:pt x="57302" y="37088"/>
                </a:lnTo>
                <a:lnTo>
                  <a:pt x="51053" y="36194"/>
                </a:lnTo>
                <a:close/>
              </a:path>
              <a:path w="157479" h="119379">
                <a:moveTo>
                  <a:pt x="76471" y="47756"/>
                </a:moveTo>
                <a:lnTo>
                  <a:pt x="48524" y="47756"/>
                </a:lnTo>
                <a:lnTo>
                  <a:pt x="52730" y="48518"/>
                </a:lnTo>
                <a:lnTo>
                  <a:pt x="59588" y="51815"/>
                </a:lnTo>
                <a:lnTo>
                  <a:pt x="68579" y="66293"/>
                </a:lnTo>
                <a:lnTo>
                  <a:pt x="69494" y="69854"/>
                </a:lnTo>
                <a:lnTo>
                  <a:pt x="69860" y="73782"/>
                </a:lnTo>
                <a:lnTo>
                  <a:pt x="69860" y="82295"/>
                </a:lnTo>
                <a:lnTo>
                  <a:pt x="55138" y="105405"/>
                </a:lnTo>
                <a:lnTo>
                  <a:pt x="51694" y="106929"/>
                </a:lnTo>
                <a:lnTo>
                  <a:pt x="47640" y="107691"/>
                </a:lnTo>
                <a:lnTo>
                  <a:pt x="74943" y="107691"/>
                </a:lnTo>
                <a:lnTo>
                  <a:pt x="75194" y="107441"/>
                </a:lnTo>
                <a:lnTo>
                  <a:pt x="78882" y="103631"/>
                </a:lnTo>
                <a:lnTo>
                  <a:pt x="81686" y="99191"/>
                </a:lnTo>
                <a:lnTo>
                  <a:pt x="83454" y="93975"/>
                </a:lnTo>
                <a:lnTo>
                  <a:pt x="85343" y="88772"/>
                </a:lnTo>
                <a:lnTo>
                  <a:pt x="86258" y="83057"/>
                </a:lnTo>
                <a:lnTo>
                  <a:pt x="86258" y="70616"/>
                </a:lnTo>
                <a:lnTo>
                  <a:pt x="85343" y="64901"/>
                </a:lnTo>
                <a:lnTo>
                  <a:pt x="83576" y="59816"/>
                </a:lnTo>
                <a:lnTo>
                  <a:pt x="81930" y="54863"/>
                </a:lnTo>
                <a:lnTo>
                  <a:pt x="79247" y="50541"/>
                </a:lnTo>
                <a:lnTo>
                  <a:pt x="76471" y="47756"/>
                </a:lnTo>
                <a:close/>
              </a:path>
              <a:path w="157479" h="119379">
                <a:moveTo>
                  <a:pt x="129692" y="49280"/>
                </a:moveTo>
                <a:lnTo>
                  <a:pt x="113812" y="49280"/>
                </a:lnTo>
                <a:lnTo>
                  <a:pt x="113812" y="116073"/>
                </a:lnTo>
                <a:lnTo>
                  <a:pt x="113934" y="116454"/>
                </a:lnTo>
                <a:lnTo>
                  <a:pt x="114178" y="116717"/>
                </a:lnTo>
                <a:lnTo>
                  <a:pt x="114452" y="117098"/>
                </a:lnTo>
                <a:lnTo>
                  <a:pt x="114818" y="117347"/>
                </a:lnTo>
                <a:lnTo>
                  <a:pt x="115458" y="117597"/>
                </a:lnTo>
                <a:lnTo>
                  <a:pt x="116098" y="117728"/>
                </a:lnTo>
                <a:lnTo>
                  <a:pt x="116860" y="117978"/>
                </a:lnTo>
                <a:lnTo>
                  <a:pt x="118871" y="118241"/>
                </a:lnTo>
                <a:lnTo>
                  <a:pt x="124602" y="118241"/>
                </a:lnTo>
                <a:lnTo>
                  <a:pt x="126644" y="117978"/>
                </a:lnTo>
                <a:lnTo>
                  <a:pt x="127406" y="117728"/>
                </a:lnTo>
                <a:lnTo>
                  <a:pt x="128015" y="117597"/>
                </a:lnTo>
                <a:lnTo>
                  <a:pt x="128656" y="117347"/>
                </a:lnTo>
                <a:lnTo>
                  <a:pt x="129052" y="117098"/>
                </a:lnTo>
                <a:lnTo>
                  <a:pt x="129296" y="116717"/>
                </a:lnTo>
                <a:lnTo>
                  <a:pt x="129539" y="116454"/>
                </a:lnTo>
                <a:lnTo>
                  <a:pt x="129692" y="116073"/>
                </a:lnTo>
                <a:lnTo>
                  <a:pt x="129692" y="49280"/>
                </a:lnTo>
                <a:close/>
              </a:path>
              <a:path w="157479" h="119379">
                <a:moveTo>
                  <a:pt x="149504" y="37718"/>
                </a:moveTo>
                <a:lnTo>
                  <a:pt x="101102" y="37718"/>
                </a:lnTo>
                <a:lnTo>
                  <a:pt x="100736" y="37850"/>
                </a:lnTo>
                <a:lnTo>
                  <a:pt x="100340" y="38099"/>
                </a:lnTo>
                <a:lnTo>
                  <a:pt x="99821" y="38231"/>
                </a:lnTo>
                <a:lnTo>
                  <a:pt x="99578" y="38612"/>
                </a:lnTo>
                <a:lnTo>
                  <a:pt x="99334" y="39111"/>
                </a:lnTo>
                <a:lnTo>
                  <a:pt x="99059" y="39492"/>
                </a:lnTo>
                <a:lnTo>
                  <a:pt x="98816" y="40136"/>
                </a:lnTo>
                <a:lnTo>
                  <a:pt x="98572" y="41660"/>
                </a:lnTo>
                <a:lnTo>
                  <a:pt x="98572" y="45588"/>
                </a:lnTo>
                <a:lnTo>
                  <a:pt x="98816" y="46994"/>
                </a:lnTo>
                <a:lnTo>
                  <a:pt x="99334" y="47874"/>
                </a:lnTo>
                <a:lnTo>
                  <a:pt x="99821" y="48899"/>
                </a:lnTo>
                <a:lnTo>
                  <a:pt x="100583" y="49280"/>
                </a:lnTo>
                <a:lnTo>
                  <a:pt x="149870" y="49280"/>
                </a:lnTo>
                <a:lnTo>
                  <a:pt x="150754" y="48899"/>
                </a:lnTo>
                <a:lnTo>
                  <a:pt x="151272" y="47874"/>
                </a:lnTo>
                <a:lnTo>
                  <a:pt x="151912" y="46994"/>
                </a:lnTo>
                <a:lnTo>
                  <a:pt x="152156" y="45588"/>
                </a:lnTo>
                <a:lnTo>
                  <a:pt x="152156" y="42540"/>
                </a:lnTo>
                <a:lnTo>
                  <a:pt x="150875" y="38612"/>
                </a:lnTo>
                <a:lnTo>
                  <a:pt x="150632" y="38231"/>
                </a:lnTo>
                <a:lnTo>
                  <a:pt x="150266" y="38099"/>
                </a:lnTo>
                <a:lnTo>
                  <a:pt x="149870" y="37850"/>
                </a:lnTo>
                <a:lnTo>
                  <a:pt x="149504" y="37718"/>
                </a:lnTo>
                <a:close/>
              </a:path>
              <a:path w="157479" h="119379">
                <a:moveTo>
                  <a:pt x="143774" y="0"/>
                </a:moveTo>
                <a:lnTo>
                  <a:pt x="136916" y="0"/>
                </a:lnTo>
                <a:lnTo>
                  <a:pt x="132740" y="630"/>
                </a:lnTo>
                <a:lnTo>
                  <a:pt x="129296" y="1773"/>
                </a:lnTo>
                <a:lnTo>
                  <a:pt x="125729" y="2916"/>
                </a:lnTo>
                <a:lnTo>
                  <a:pt x="122956" y="4703"/>
                </a:lnTo>
                <a:lnTo>
                  <a:pt x="120670" y="7107"/>
                </a:lnTo>
                <a:lnTo>
                  <a:pt x="118262" y="9524"/>
                </a:lnTo>
                <a:lnTo>
                  <a:pt x="116585" y="12572"/>
                </a:lnTo>
                <a:lnTo>
                  <a:pt x="115458" y="16382"/>
                </a:lnTo>
                <a:lnTo>
                  <a:pt x="114299" y="20192"/>
                </a:lnTo>
                <a:lnTo>
                  <a:pt x="113812" y="24633"/>
                </a:lnTo>
                <a:lnTo>
                  <a:pt x="113812" y="37718"/>
                </a:lnTo>
                <a:lnTo>
                  <a:pt x="129692" y="37718"/>
                </a:lnTo>
                <a:lnTo>
                  <a:pt x="129692" y="26288"/>
                </a:lnTo>
                <a:lnTo>
                  <a:pt x="129936" y="23490"/>
                </a:lnTo>
                <a:lnTo>
                  <a:pt x="130454" y="21204"/>
                </a:lnTo>
                <a:lnTo>
                  <a:pt x="130820" y="18918"/>
                </a:lnTo>
                <a:lnTo>
                  <a:pt x="131582" y="17144"/>
                </a:lnTo>
                <a:lnTo>
                  <a:pt x="132587" y="15752"/>
                </a:lnTo>
                <a:lnTo>
                  <a:pt x="133624" y="14228"/>
                </a:lnTo>
                <a:lnTo>
                  <a:pt x="134873" y="13203"/>
                </a:lnTo>
                <a:lnTo>
                  <a:pt x="136672" y="12572"/>
                </a:lnTo>
                <a:lnTo>
                  <a:pt x="138318" y="11810"/>
                </a:lnTo>
                <a:lnTo>
                  <a:pt x="140360" y="11561"/>
                </a:lnTo>
                <a:lnTo>
                  <a:pt x="156702" y="11561"/>
                </a:lnTo>
                <a:lnTo>
                  <a:pt x="156850" y="10799"/>
                </a:lnTo>
                <a:lnTo>
                  <a:pt x="156971" y="9905"/>
                </a:lnTo>
                <a:lnTo>
                  <a:pt x="156971" y="7751"/>
                </a:lnTo>
                <a:lnTo>
                  <a:pt x="156850" y="6857"/>
                </a:lnTo>
                <a:lnTo>
                  <a:pt x="156728" y="6095"/>
                </a:lnTo>
                <a:lnTo>
                  <a:pt x="156728" y="5333"/>
                </a:lnTo>
                <a:lnTo>
                  <a:pt x="156484" y="4703"/>
                </a:lnTo>
                <a:lnTo>
                  <a:pt x="156209" y="4190"/>
                </a:lnTo>
                <a:lnTo>
                  <a:pt x="155722" y="3179"/>
                </a:lnTo>
                <a:lnTo>
                  <a:pt x="155326" y="2916"/>
                </a:lnTo>
                <a:lnTo>
                  <a:pt x="154960" y="2535"/>
                </a:lnTo>
                <a:lnTo>
                  <a:pt x="154198" y="2154"/>
                </a:lnTo>
                <a:lnTo>
                  <a:pt x="153040" y="1773"/>
                </a:lnTo>
                <a:lnTo>
                  <a:pt x="151912" y="1274"/>
                </a:lnTo>
                <a:lnTo>
                  <a:pt x="150266" y="893"/>
                </a:lnTo>
                <a:lnTo>
                  <a:pt x="148102" y="512"/>
                </a:lnTo>
                <a:lnTo>
                  <a:pt x="146060" y="131"/>
                </a:lnTo>
                <a:lnTo>
                  <a:pt x="143774" y="0"/>
                </a:lnTo>
                <a:close/>
              </a:path>
              <a:path w="157479" h="119379">
                <a:moveTo>
                  <a:pt x="156702" y="11561"/>
                </a:moveTo>
                <a:lnTo>
                  <a:pt x="144414" y="11561"/>
                </a:lnTo>
                <a:lnTo>
                  <a:pt x="145938" y="11679"/>
                </a:lnTo>
                <a:lnTo>
                  <a:pt x="148468" y="12191"/>
                </a:lnTo>
                <a:lnTo>
                  <a:pt x="149626" y="12441"/>
                </a:lnTo>
                <a:lnTo>
                  <a:pt x="150632" y="12704"/>
                </a:lnTo>
                <a:lnTo>
                  <a:pt x="151516" y="13085"/>
                </a:lnTo>
                <a:lnTo>
                  <a:pt x="152399" y="13334"/>
                </a:lnTo>
                <a:lnTo>
                  <a:pt x="153040" y="13584"/>
                </a:lnTo>
                <a:lnTo>
                  <a:pt x="153680" y="13847"/>
                </a:lnTo>
                <a:lnTo>
                  <a:pt x="154320" y="13965"/>
                </a:lnTo>
                <a:lnTo>
                  <a:pt x="155082" y="13965"/>
                </a:lnTo>
                <a:lnTo>
                  <a:pt x="155447" y="13847"/>
                </a:lnTo>
                <a:lnTo>
                  <a:pt x="155722" y="13715"/>
                </a:lnTo>
                <a:lnTo>
                  <a:pt x="155966" y="13584"/>
                </a:lnTo>
                <a:lnTo>
                  <a:pt x="156088" y="13334"/>
                </a:lnTo>
                <a:lnTo>
                  <a:pt x="156362" y="12953"/>
                </a:lnTo>
                <a:lnTo>
                  <a:pt x="156484" y="12572"/>
                </a:lnTo>
                <a:lnTo>
                  <a:pt x="156606" y="12060"/>
                </a:lnTo>
                <a:lnTo>
                  <a:pt x="156702" y="115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2704" y="4750307"/>
            <a:ext cx="272795" cy="266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30073" y="4801492"/>
            <a:ext cx="184785" cy="112395"/>
          </a:xfrm>
          <a:custGeom>
            <a:avLst/>
            <a:gdLst/>
            <a:ahLst/>
            <a:cxnLst/>
            <a:rect l="l" t="t" r="r" b="b"/>
            <a:pathLst>
              <a:path w="184785" h="112395">
                <a:moveTo>
                  <a:pt x="4190" y="90415"/>
                </a:moveTo>
                <a:lnTo>
                  <a:pt x="2785" y="90415"/>
                </a:lnTo>
                <a:lnTo>
                  <a:pt x="1773" y="90677"/>
                </a:lnTo>
                <a:lnTo>
                  <a:pt x="1392" y="90927"/>
                </a:lnTo>
                <a:lnTo>
                  <a:pt x="1142" y="91308"/>
                </a:lnTo>
                <a:lnTo>
                  <a:pt x="761" y="91820"/>
                </a:lnTo>
                <a:lnTo>
                  <a:pt x="499" y="92320"/>
                </a:lnTo>
                <a:lnTo>
                  <a:pt x="380" y="92963"/>
                </a:lnTo>
                <a:lnTo>
                  <a:pt x="118" y="93725"/>
                </a:lnTo>
                <a:lnTo>
                  <a:pt x="0" y="94606"/>
                </a:lnTo>
                <a:lnTo>
                  <a:pt x="0" y="98547"/>
                </a:lnTo>
                <a:lnTo>
                  <a:pt x="118" y="99940"/>
                </a:lnTo>
                <a:lnTo>
                  <a:pt x="880" y="101976"/>
                </a:lnTo>
                <a:lnTo>
                  <a:pt x="1523" y="102869"/>
                </a:lnTo>
                <a:lnTo>
                  <a:pt x="2285" y="103500"/>
                </a:lnTo>
                <a:lnTo>
                  <a:pt x="3047" y="104262"/>
                </a:lnTo>
                <a:lnTo>
                  <a:pt x="32253" y="112013"/>
                </a:lnTo>
                <a:lnTo>
                  <a:pt x="43171" y="112013"/>
                </a:lnTo>
                <a:lnTo>
                  <a:pt x="74500" y="99559"/>
                </a:lnTo>
                <a:lnTo>
                  <a:pt x="32503" y="99559"/>
                </a:lnTo>
                <a:lnTo>
                  <a:pt x="28062" y="99059"/>
                </a:lnTo>
                <a:lnTo>
                  <a:pt x="7357" y="91820"/>
                </a:lnTo>
                <a:lnTo>
                  <a:pt x="5583" y="90927"/>
                </a:lnTo>
                <a:lnTo>
                  <a:pt x="4190" y="90415"/>
                </a:lnTo>
                <a:close/>
              </a:path>
              <a:path w="184785" h="112395">
                <a:moveTo>
                  <a:pt x="46862" y="0"/>
                </a:moveTo>
                <a:lnTo>
                  <a:pt x="38099" y="0"/>
                </a:lnTo>
                <a:lnTo>
                  <a:pt x="32765" y="630"/>
                </a:lnTo>
                <a:lnTo>
                  <a:pt x="27681" y="1904"/>
                </a:lnTo>
                <a:lnTo>
                  <a:pt x="22728" y="3047"/>
                </a:lnTo>
                <a:lnTo>
                  <a:pt x="18406" y="4952"/>
                </a:lnTo>
                <a:lnTo>
                  <a:pt x="14858" y="7357"/>
                </a:lnTo>
                <a:lnTo>
                  <a:pt x="11167" y="9774"/>
                </a:lnTo>
                <a:lnTo>
                  <a:pt x="8381" y="12691"/>
                </a:lnTo>
                <a:lnTo>
                  <a:pt x="4309" y="19811"/>
                </a:lnTo>
                <a:lnTo>
                  <a:pt x="3297" y="23871"/>
                </a:lnTo>
                <a:lnTo>
                  <a:pt x="3297" y="32884"/>
                </a:lnTo>
                <a:lnTo>
                  <a:pt x="4190" y="36694"/>
                </a:lnTo>
                <a:lnTo>
                  <a:pt x="5964" y="39873"/>
                </a:lnTo>
                <a:lnTo>
                  <a:pt x="7619" y="43052"/>
                </a:lnTo>
                <a:lnTo>
                  <a:pt x="10024" y="45719"/>
                </a:lnTo>
                <a:lnTo>
                  <a:pt x="15620" y="50541"/>
                </a:lnTo>
                <a:lnTo>
                  <a:pt x="18787" y="52577"/>
                </a:lnTo>
                <a:lnTo>
                  <a:pt x="22478" y="54220"/>
                </a:lnTo>
                <a:lnTo>
                  <a:pt x="26026" y="56006"/>
                </a:lnTo>
                <a:lnTo>
                  <a:pt x="29717" y="57649"/>
                </a:lnTo>
                <a:lnTo>
                  <a:pt x="37337" y="60447"/>
                </a:lnTo>
                <a:lnTo>
                  <a:pt x="41016" y="61840"/>
                </a:lnTo>
                <a:lnTo>
                  <a:pt x="44576" y="63245"/>
                </a:lnTo>
                <a:lnTo>
                  <a:pt x="48255" y="64638"/>
                </a:lnTo>
                <a:lnTo>
                  <a:pt x="51434" y="66162"/>
                </a:lnTo>
                <a:lnTo>
                  <a:pt x="54220" y="67817"/>
                </a:lnTo>
                <a:lnTo>
                  <a:pt x="57149" y="69460"/>
                </a:lnTo>
                <a:lnTo>
                  <a:pt x="59435" y="71365"/>
                </a:lnTo>
                <a:lnTo>
                  <a:pt x="61078" y="73532"/>
                </a:lnTo>
                <a:lnTo>
                  <a:pt x="62864" y="75687"/>
                </a:lnTo>
                <a:lnTo>
                  <a:pt x="63626" y="78354"/>
                </a:lnTo>
                <a:lnTo>
                  <a:pt x="63626" y="84319"/>
                </a:lnTo>
                <a:lnTo>
                  <a:pt x="63114" y="86867"/>
                </a:lnTo>
                <a:lnTo>
                  <a:pt x="61840" y="89022"/>
                </a:lnTo>
                <a:lnTo>
                  <a:pt x="60578" y="91308"/>
                </a:lnTo>
                <a:lnTo>
                  <a:pt x="58792" y="93213"/>
                </a:lnTo>
                <a:lnTo>
                  <a:pt x="54220" y="96261"/>
                </a:lnTo>
                <a:lnTo>
                  <a:pt x="51434" y="97535"/>
                </a:lnTo>
                <a:lnTo>
                  <a:pt x="48255" y="98297"/>
                </a:lnTo>
                <a:lnTo>
                  <a:pt x="44957" y="99178"/>
                </a:lnTo>
                <a:lnTo>
                  <a:pt x="41528" y="99559"/>
                </a:lnTo>
                <a:lnTo>
                  <a:pt x="74500" y="99559"/>
                </a:lnTo>
                <a:lnTo>
                  <a:pt x="76580" y="97404"/>
                </a:lnTo>
                <a:lnTo>
                  <a:pt x="81152" y="89534"/>
                </a:lnTo>
                <a:lnTo>
                  <a:pt x="82295" y="84962"/>
                </a:lnTo>
                <a:lnTo>
                  <a:pt x="82295" y="75556"/>
                </a:lnTo>
                <a:lnTo>
                  <a:pt x="62983" y="54351"/>
                </a:lnTo>
                <a:lnTo>
                  <a:pt x="59304" y="52577"/>
                </a:lnTo>
                <a:lnTo>
                  <a:pt x="55625" y="51053"/>
                </a:lnTo>
                <a:lnTo>
                  <a:pt x="51815" y="49648"/>
                </a:lnTo>
                <a:lnTo>
                  <a:pt x="48005" y="48124"/>
                </a:lnTo>
                <a:lnTo>
                  <a:pt x="36956" y="43933"/>
                </a:lnTo>
                <a:lnTo>
                  <a:pt x="33646" y="42409"/>
                </a:lnTo>
                <a:lnTo>
                  <a:pt x="30860" y="40766"/>
                </a:lnTo>
                <a:lnTo>
                  <a:pt x="27931" y="39111"/>
                </a:lnTo>
                <a:lnTo>
                  <a:pt x="25645" y="37075"/>
                </a:lnTo>
                <a:lnTo>
                  <a:pt x="24002" y="34920"/>
                </a:lnTo>
                <a:lnTo>
                  <a:pt x="22216" y="32765"/>
                </a:lnTo>
                <a:lnTo>
                  <a:pt x="21335" y="30098"/>
                </a:lnTo>
                <a:lnTo>
                  <a:pt x="21335" y="25014"/>
                </a:lnTo>
                <a:lnTo>
                  <a:pt x="33646" y="13203"/>
                </a:lnTo>
                <a:lnTo>
                  <a:pt x="36313" y="12441"/>
                </a:lnTo>
                <a:lnTo>
                  <a:pt x="39623" y="11929"/>
                </a:lnTo>
                <a:lnTo>
                  <a:pt x="74726" y="11929"/>
                </a:lnTo>
                <a:lnTo>
                  <a:pt x="74675" y="11548"/>
                </a:lnTo>
                <a:lnTo>
                  <a:pt x="74675" y="10917"/>
                </a:lnTo>
                <a:lnTo>
                  <a:pt x="74544" y="10155"/>
                </a:lnTo>
                <a:lnTo>
                  <a:pt x="74413" y="9643"/>
                </a:lnTo>
                <a:lnTo>
                  <a:pt x="74294" y="9143"/>
                </a:lnTo>
                <a:lnTo>
                  <a:pt x="74163" y="8631"/>
                </a:lnTo>
                <a:lnTo>
                  <a:pt x="74032" y="8250"/>
                </a:lnTo>
                <a:lnTo>
                  <a:pt x="73782" y="8000"/>
                </a:lnTo>
                <a:lnTo>
                  <a:pt x="73651" y="7619"/>
                </a:lnTo>
                <a:lnTo>
                  <a:pt x="73151" y="7238"/>
                </a:lnTo>
                <a:lnTo>
                  <a:pt x="72508" y="6726"/>
                </a:lnTo>
                <a:lnTo>
                  <a:pt x="71877" y="6214"/>
                </a:lnTo>
                <a:lnTo>
                  <a:pt x="70484" y="5452"/>
                </a:lnTo>
                <a:lnTo>
                  <a:pt x="68448" y="4571"/>
                </a:lnTo>
                <a:lnTo>
                  <a:pt x="64007" y="2916"/>
                </a:lnTo>
                <a:lnTo>
                  <a:pt x="61340" y="2285"/>
                </a:lnTo>
                <a:lnTo>
                  <a:pt x="58673" y="1523"/>
                </a:lnTo>
                <a:lnTo>
                  <a:pt x="55875" y="1011"/>
                </a:lnTo>
                <a:lnTo>
                  <a:pt x="52827" y="630"/>
                </a:lnTo>
                <a:lnTo>
                  <a:pt x="49910" y="118"/>
                </a:lnTo>
                <a:lnTo>
                  <a:pt x="46862" y="0"/>
                </a:lnTo>
                <a:close/>
              </a:path>
              <a:path w="184785" h="112395">
                <a:moveTo>
                  <a:pt x="74726" y="11929"/>
                </a:moveTo>
                <a:lnTo>
                  <a:pt x="47362" y="11929"/>
                </a:lnTo>
                <a:lnTo>
                  <a:pt x="50922" y="12441"/>
                </a:lnTo>
                <a:lnTo>
                  <a:pt x="57268" y="13965"/>
                </a:lnTo>
                <a:lnTo>
                  <a:pt x="69972" y="19299"/>
                </a:lnTo>
                <a:lnTo>
                  <a:pt x="71246" y="19680"/>
                </a:lnTo>
                <a:lnTo>
                  <a:pt x="72389" y="19680"/>
                </a:lnTo>
                <a:lnTo>
                  <a:pt x="72889" y="19549"/>
                </a:lnTo>
                <a:lnTo>
                  <a:pt x="73651" y="19049"/>
                </a:lnTo>
                <a:lnTo>
                  <a:pt x="73913" y="18668"/>
                </a:lnTo>
                <a:lnTo>
                  <a:pt x="74163" y="18156"/>
                </a:lnTo>
                <a:lnTo>
                  <a:pt x="74294" y="17644"/>
                </a:lnTo>
                <a:lnTo>
                  <a:pt x="74544" y="17013"/>
                </a:lnTo>
                <a:lnTo>
                  <a:pt x="74544" y="16120"/>
                </a:lnTo>
                <a:lnTo>
                  <a:pt x="74675" y="15358"/>
                </a:lnTo>
                <a:lnTo>
                  <a:pt x="74794" y="14477"/>
                </a:lnTo>
                <a:lnTo>
                  <a:pt x="74794" y="12441"/>
                </a:lnTo>
                <a:lnTo>
                  <a:pt x="74726" y="11929"/>
                </a:lnTo>
                <a:close/>
              </a:path>
              <a:path w="184785" h="112395">
                <a:moveTo>
                  <a:pt x="115561" y="29967"/>
                </a:moveTo>
                <a:lnTo>
                  <a:pt x="109465" y="29967"/>
                </a:lnTo>
                <a:lnTo>
                  <a:pt x="108453" y="30098"/>
                </a:lnTo>
                <a:lnTo>
                  <a:pt x="107310" y="30217"/>
                </a:lnTo>
                <a:lnTo>
                  <a:pt x="104262" y="31491"/>
                </a:lnTo>
                <a:lnTo>
                  <a:pt x="104012" y="31741"/>
                </a:lnTo>
                <a:lnTo>
                  <a:pt x="104012" y="83938"/>
                </a:lnTo>
                <a:lnTo>
                  <a:pt x="104512" y="88641"/>
                </a:lnTo>
                <a:lnTo>
                  <a:pt x="105655" y="92451"/>
                </a:lnTo>
                <a:lnTo>
                  <a:pt x="106798" y="96392"/>
                </a:lnTo>
                <a:lnTo>
                  <a:pt x="131063" y="112013"/>
                </a:lnTo>
                <a:lnTo>
                  <a:pt x="142612" y="112013"/>
                </a:lnTo>
                <a:lnTo>
                  <a:pt x="147827" y="110870"/>
                </a:lnTo>
                <a:lnTo>
                  <a:pt x="158114" y="106548"/>
                </a:lnTo>
                <a:lnTo>
                  <a:pt x="163448" y="102988"/>
                </a:lnTo>
                <a:lnTo>
                  <a:pt x="166684" y="100071"/>
                </a:lnTo>
                <a:lnTo>
                  <a:pt x="137409" y="100071"/>
                </a:lnTo>
                <a:lnTo>
                  <a:pt x="134611" y="99440"/>
                </a:lnTo>
                <a:lnTo>
                  <a:pt x="129539" y="97404"/>
                </a:lnTo>
                <a:lnTo>
                  <a:pt x="127503" y="96011"/>
                </a:lnTo>
                <a:lnTo>
                  <a:pt x="125979" y="94106"/>
                </a:lnTo>
                <a:lnTo>
                  <a:pt x="124324" y="92201"/>
                </a:lnTo>
                <a:lnTo>
                  <a:pt x="123062" y="89915"/>
                </a:lnTo>
                <a:lnTo>
                  <a:pt x="121538" y="84581"/>
                </a:lnTo>
                <a:lnTo>
                  <a:pt x="121157" y="81021"/>
                </a:lnTo>
                <a:lnTo>
                  <a:pt x="121157" y="32122"/>
                </a:lnTo>
                <a:lnTo>
                  <a:pt x="121026" y="31741"/>
                </a:lnTo>
                <a:lnTo>
                  <a:pt x="120645" y="31491"/>
                </a:lnTo>
                <a:lnTo>
                  <a:pt x="120395" y="31110"/>
                </a:lnTo>
                <a:lnTo>
                  <a:pt x="120014" y="30860"/>
                </a:lnTo>
                <a:lnTo>
                  <a:pt x="119252" y="30598"/>
                </a:lnTo>
                <a:lnTo>
                  <a:pt x="118609" y="30348"/>
                </a:lnTo>
                <a:lnTo>
                  <a:pt x="117728" y="30217"/>
                </a:lnTo>
                <a:lnTo>
                  <a:pt x="115561" y="29967"/>
                </a:lnTo>
                <a:close/>
              </a:path>
              <a:path w="184785" h="112395">
                <a:moveTo>
                  <a:pt x="184272" y="98297"/>
                </a:moveTo>
                <a:lnTo>
                  <a:pt x="168651" y="98297"/>
                </a:lnTo>
                <a:lnTo>
                  <a:pt x="168651" y="108703"/>
                </a:lnTo>
                <a:lnTo>
                  <a:pt x="168782" y="109084"/>
                </a:lnTo>
                <a:lnTo>
                  <a:pt x="169032" y="109346"/>
                </a:lnTo>
                <a:lnTo>
                  <a:pt x="169163" y="109727"/>
                </a:lnTo>
                <a:lnTo>
                  <a:pt x="170175" y="110227"/>
                </a:lnTo>
                <a:lnTo>
                  <a:pt x="170806" y="110358"/>
                </a:lnTo>
                <a:lnTo>
                  <a:pt x="171568" y="110608"/>
                </a:lnTo>
                <a:lnTo>
                  <a:pt x="173604" y="110870"/>
                </a:lnTo>
                <a:lnTo>
                  <a:pt x="179069" y="110870"/>
                </a:lnTo>
                <a:lnTo>
                  <a:pt x="181093" y="110608"/>
                </a:lnTo>
                <a:lnTo>
                  <a:pt x="181986" y="110358"/>
                </a:lnTo>
                <a:lnTo>
                  <a:pt x="182498" y="110227"/>
                </a:lnTo>
                <a:lnTo>
                  <a:pt x="183129" y="109977"/>
                </a:lnTo>
                <a:lnTo>
                  <a:pt x="183641" y="109727"/>
                </a:lnTo>
                <a:lnTo>
                  <a:pt x="183891" y="109346"/>
                </a:lnTo>
                <a:lnTo>
                  <a:pt x="184141" y="109084"/>
                </a:lnTo>
                <a:lnTo>
                  <a:pt x="184272" y="108703"/>
                </a:lnTo>
                <a:lnTo>
                  <a:pt x="184272" y="98297"/>
                </a:lnTo>
                <a:close/>
              </a:path>
              <a:path w="184785" h="112395">
                <a:moveTo>
                  <a:pt x="178688" y="29967"/>
                </a:moveTo>
                <a:lnTo>
                  <a:pt x="172461" y="29967"/>
                </a:lnTo>
                <a:lnTo>
                  <a:pt x="171449" y="30098"/>
                </a:lnTo>
                <a:lnTo>
                  <a:pt x="170425" y="30217"/>
                </a:lnTo>
                <a:lnTo>
                  <a:pt x="167377" y="31491"/>
                </a:lnTo>
                <a:lnTo>
                  <a:pt x="167127" y="31741"/>
                </a:lnTo>
                <a:lnTo>
                  <a:pt x="166996" y="32122"/>
                </a:lnTo>
                <a:lnTo>
                  <a:pt x="166996" y="85462"/>
                </a:lnTo>
                <a:lnTo>
                  <a:pt x="162305" y="90296"/>
                </a:lnTo>
                <a:lnTo>
                  <a:pt x="157733" y="93844"/>
                </a:lnTo>
                <a:lnTo>
                  <a:pt x="153542" y="96261"/>
                </a:lnTo>
                <a:lnTo>
                  <a:pt x="149351" y="98797"/>
                </a:lnTo>
                <a:lnTo>
                  <a:pt x="145029" y="100071"/>
                </a:lnTo>
                <a:lnTo>
                  <a:pt x="166684" y="100071"/>
                </a:lnTo>
                <a:lnTo>
                  <a:pt x="168651" y="98297"/>
                </a:lnTo>
                <a:lnTo>
                  <a:pt x="184272" y="98297"/>
                </a:lnTo>
                <a:lnTo>
                  <a:pt x="184272" y="32122"/>
                </a:lnTo>
                <a:lnTo>
                  <a:pt x="184022" y="31741"/>
                </a:lnTo>
                <a:lnTo>
                  <a:pt x="183760" y="31491"/>
                </a:lnTo>
                <a:lnTo>
                  <a:pt x="183379" y="31110"/>
                </a:lnTo>
                <a:lnTo>
                  <a:pt x="179700" y="30098"/>
                </a:lnTo>
                <a:lnTo>
                  <a:pt x="178688" y="29967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704" y="5026151"/>
            <a:ext cx="2653283" cy="266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32097" y="5069335"/>
            <a:ext cx="666250" cy="1184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72380" y="5069073"/>
            <a:ext cx="789441" cy="1478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5069073"/>
            <a:ext cx="391027" cy="14770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2704" y="5301995"/>
            <a:ext cx="2929128" cy="266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5407" y="5351906"/>
            <a:ext cx="1021710" cy="1132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2650" y="5346703"/>
            <a:ext cx="274320" cy="118745"/>
          </a:xfrm>
          <a:custGeom>
            <a:avLst/>
            <a:gdLst/>
            <a:ahLst/>
            <a:cxnLst/>
            <a:rect l="l" t="t" r="r" b="b"/>
            <a:pathLst>
              <a:path w="274319" h="118745">
                <a:moveTo>
                  <a:pt x="66277" y="46481"/>
                </a:moveTo>
                <a:lnTo>
                  <a:pt x="38612" y="46481"/>
                </a:lnTo>
                <a:lnTo>
                  <a:pt x="41660" y="46862"/>
                </a:lnTo>
                <a:lnTo>
                  <a:pt x="44195" y="47624"/>
                </a:lnTo>
                <a:lnTo>
                  <a:pt x="54614" y="61459"/>
                </a:lnTo>
                <a:lnTo>
                  <a:pt x="54614" y="70222"/>
                </a:lnTo>
                <a:lnTo>
                  <a:pt x="36194" y="70222"/>
                </a:lnTo>
                <a:lnTo>
                  <a:pt x="30230" y="70734"/>
                </a:lnTo>
                <a:lnTo>
                  <a:pt x="2916" y="84319"/>
                </a:lnTo>
                <a:lnTo>
                  <a:pt x="1011" y="87367"/>
                </a:lnTo>
                <a:lnTo>
                  <a:pt x="0" y="91177"/>
                </a:lnTo>
                <a:lnTo>
                  <a:pt x="0" y="99059"/>
                </a:lnTo>
                <a:lnTo>
                  <a:pt x="630" y="102226"/>
                </a:lnTo>
                <a:lnTo>
                  <a:pt x="2154" y="105155"/>
                </a:lnTo>
                <a:lnTo>
                  <a:pt x="3560" y="107941"/>
                </a:lnTo>
                <a:lnTo>
                  <a:pt x="25145" y="118430"/>
                </a:lnTo>
                <a:lnTo>
                  <a:pt x="34802" y="118430"/>
                </a:lnTo>
                <a:lnTo>
                  <a:pt x="39623" y="117454"/>
                </a:lnTo>
                <a:lnTo>
                  <a:pt x="48767" y="113537"/>
                </a:lnTo>
                <a:lnTo>
                  <a:pt x="52958" y="110739"/>
                </a:lnTo>
                <a:lnTo>
                  <a:pt x="56369" y="107560"/>
                </a:lnTo>
                <a:lnTo>
                  <a:pt x="27050" y="107560"/>
                </a:lnTo>
                <a:lnTo>
                  <a:pt x="23109" y="106417"/>
                </a:lnTo>
                <a:lnTo>
                  <a:pt x="17394" y="101726"/>
                </a:lnTo>
                <a:lnTo>
                  <a:pt x="16001" y="98678"/>
                </a:lnTo>
                <a:lnTo>
                  <a:pt x="16001" y="92451"/>
                </a:lnTo>
                <a:lnTo>
                  <a:pt x="36956" y="80259"/>
                </a:lnTo>
                <a:lnTo>
                  <a:pt x="70235" y="80259"/>
                </a:lnTo>
                <a:lnTo>
                  <a:pt x="70214" y="58923"/>
                </a:lnTo>
                <a:lnTo>
                  <a:pt x="69591" y="54982"/>
                </a:lnTo>
                <a:lnTo>
                  <a:pt x="68448" y="51434"/>
                </a:lnTo>
                <a:lnTo>
                  <a:pt x="67187" y="47874"/>
                </a:lnTo>
                <a:lnTo>
                  <a:pt x="66277" y="46481"/>
                </a:lnTo>
                <a:close/>
              </a:path>
              <a:path w="274319" h="118745">
                <a:moveTo>
                  <a:pt x="70235" y="107310"/>
                </a:moveTo>
                <a:lnTo>
                  <a:pt x="56637" y="107310"/>
                </a:lnTo>
                <a:lnTo>
                  <a:pt x="56637" y="115491"/>
                </a:lnTo>
                <a:lnTo>
                  <a:pt x="56900" y="116003"/>
                </a:lnTo>
                <a:lnTo>
                  <a:pt x="57399" y="116323"/>
                </a:lnTo>
                <a:lnTo>
                  <a:pt x="57780" y="116668"/>
                </a:lnTo>
                <a:lnTo>
                  <a:pt x="58542" y="116918"/>
                </a:lnTo>
                <a:lnTo>
                  <a:pt x="59567" y="117085"/>
                </a:lnTo>
                <a:lnTo>
                  <a:pt x="60447" y="117253"/>
                </a:lnTo>
                <a:lnTo>
                  <a:pt x="61853" y="117347"/>
                </a:lnTo>
                <a:lnTo>
                  <a:pt x="65150" y="117347"/>
                </a:lnTo>
                <a:lnTo>
                  <a:pt x="66425" y="117253"/>
                </a:lnTo>
                <a:lnTo>
                  <a:pt x="68198" y="116918"/>
                </a:lnTo>
                <a:lnTo>
                  <a:pt x="68960" y="116668"/>
                </a:lnTo>
                <a:lnTo>
                  <a:pt x="69473" y="116323"/>
                </a:lnTo>
                <a:lnTo>
                  <a:pt x="69972" y="116003"/>
                </a:lnTo>
                <a:lnTo>
                  <a:pt x="70235" y="115491"/>
                </a:lnTo>
                <a:lnTo>
                  <a:pt x="70235" y="107310"/>
                </a:lnTo>
                <a:close/>
              </a:path>
              <a:path w="274319" h="118745">
                <a:moveTo>
                  <a:pt x="70235" y="80259"/>
                </a:moveTo>
                <a:lnTo>
                  <a:pt x="54614" y="80259"/>
                </a:lnTo>
                <a:lnTo>
                  <a:pt x="54614" y="96261"/>
                </a:lnTo>
                <a:lnTo>
                  <a:pt x="50804" y="100071"/>
                </a:lnTo>
                <a:lnTo>
                  <a:pt x="47112" y="102988"/>
                </a:lnTo>
                <a:lnTo>
                  <a:pt x="43565" y="104774"/>
                </a:lnTo>
                <a:lnTo>
                  <a:pt x="40004" y="106679"/>
                </a:lnTo>
                <a:lnTo>
                  <a:pt x="36194" y="107560"/>
                </a:lnTo>
                <a:lnTo>
                  <a:pt x="56369" y="107560"/>
                </a:lnTo>
                <a:lnTo>
                  <a:pt x="56637" y="107310"/>
                </a:lnTo>
                <a:lnTo>
                  <a:pt x="70235" y="107310"/>
                </a:lnTo>
                <a:lnTo>
                  <a:pt x="70235" y="80259"/>
                </a:lnTo>
                <a:close/>
              </a:path>
              <a:path w="274319" h="118745">
                <a:moveTo>
                  <a:pt x="42671" y="35301"/>
                </a:moveTo>
                <a:lnTo>
                  <a:pt x="33146" y="35301"/>
                </a:lnTo>
                <a:lnTo>
                  <a:pt x="29967" y="35551"/>
                </a:lnTo>
                <a:lnTo>
                  <a:pt x="23490" y="36575"/>
                </a:lnTo>
                <a:lnTo>
                  <a:pt x="20442" y="37337"/>
                </a:lnTo>
                <a:lnTo>
                  <a:pt x="17775" y="38099"/>
                </a:lnTo>
                <a:lnTo>
                  <a:pt x="14990" y="38861"/>
                </a:lnTo>
                <a:lnTo>
                  <a:pt x="12572" y="39742"/>
                </a:lnTo>
                <a:lnTo>
                  <a:pt x="10536" y="40766"/>
                </a:lnTo>
                <a:lnTo>
                  <a:pt x="8381" y="41778"/>
                </a:lnTo>
                <a:lnTo>
                  <a:pt x="4190" y="47624"/>
                </a:lnTo>
                <a:lnTo>
                  <a:pt x="4190" y="50541"/>
                </a:lnTo>
                <a:lnTo>
                  <a:pt x="4346" y="51434"/>
                </a:lnTo>
                <a:lnTo>
                  <a:pt x="4440" y="51934"/>
                </a:lnTo>
                <a:lnTo>
                  <a:pt x="4703" y="52577"/>
                </a:lnTo>
                <a:lnTo>
                  <a:pt x="4952" y="52958"/>
                </a:lnTo>
                <a:lnTo>
                  <a:pt x="5202" y="53458"/>
                </a:lnTo>
                <a:lnTo>
                  <a:pt x="5583" y="53839"/>
                </a:lnTo>
                <a:lnTo>
                  <a:pt x="5964" y="53970"/>
                </a:lnTo>
                <a:lnTo>
                  <a:pt x="6345" y="54220"/>
                </a:lnTo>
                <a:lnTo>
                  <a:pt x="6726" y="54351"/>
                </a:lnTo>
                <a:lnTo>
                  <a:pt x="8000" y="54351"/>
                </a:lnTo>
                <a:lnTo>
                  <a:pt x="9275" y="53970"/>
                </a:lnTo>
                <a:lnTo>
                  <a:pt x="10799" y="53077"/>
                </a:lnTo>
                <a:lnTo>
                  <a:pt x="12323" y="52315"/>
                </a:lnTo>
                <a:lnTo>
                  <a:pt x="14228" y="51434"/>
                </a:lnTo>
                <a:lnTo>
                  <a:pt x="16514" y="50410"/>
                </a:lnTo>
                <a:lnTo>
                  <a:pt x="18918" y="49529"/>
                </a:lnTo>
                <a:lnTo>
                  <a:pt x="21585" y="48505"/>
                </a:lnTo>
                <a:lnTo>
                  <a:pt x="27681" y="46981"/>
                </a:lnTo>
                <a:lnTo>
                  <a:pt x="31110" y="46481"/>
                </a:lnTo>
                <a:lnTo>
                  <a:pt x="66277" y="46481"/>
                </a:lnTo>
                <a:lnTo>
                  <a:pt x="65282" y="44957"/>
                </a:lnTo>
                <a:lnTo>
                  <a:pt x="59948" y="40123"/>
                </a:lnTo>
                <a:lnTo>
                  <a:pt x="56519" y="38349"/>
                </a:lnTo>
                <a:lnTo>
                  <a:pt x="52196" y="37075"/>
                </a:lnTo>
                <a:lnTo>
                  <a:pt x="47874" y="35932"/>
                </a:lnTo>
                <a:lnTo>
                  <a:pt x="42671" y="35301"/>
                </a:lnTo>
                <a:close/>
              </a:path>
              <a:path w="274319" h="118745">
                <a:moveTo>
                  <a:pt x="108453" y="36444"/>
                </a:moveTo>
                <a:lnTo>
                  <a:pt x="103250" y="36444"/>
                </a:lnTo>
                <a:lnTo>
                  <a:pt x="102357" y="36575"/>
                </a:lnTo>
                <a:lnTo>
                  <a:pt x="101477" y="36694"/>
                </a:lnTo>
                <a:lnTo>
                  <a:pt x="100715" y="36825"/>
                </a:lnTo>
                <a:lnTo>
                  <a:pt x="100202" y="37075"/>
                </a:lnTo>
                <a:lnTo>
                  <a:pt x="99572" y="37337"/>
                </a:lnTo>
                <a:lnTo>
                  <a:pt x="99191" y="37587"/>
                </a:lnTo>
                <a:lnTo>
                  <a:pt x="99059" y="37968"/>
                </a:lnTo>
                <a:lnTo>
                  <a:pt x="98810" y="38218"/>
                </a:lnTo>
                <a:lnTo>
                  <a:pt x="98678" y="38599"/>
                </a:lnTo>
                <a:lnTo>
                  <a:pt x="98678" y="115180"/>
                </a:lnTo>
                <a:lnTo>
                  <a:pt x="105024" y="117347"/>
                </a:lnTo>
                <a:lnTo>
                  <a:pt x="108072" y="117347"/>
                </a:lnTo>
                <a:lnTo>
                  <a:pt x="109478" y="117277"/>
                </a:lnTo>
                <a:lnTo>
                  <a:pt x="110358" y="117168"/>
                </a:lnTo>
                <a:lnTo>
                  <a:pt x="111383" y="117061"/>
                </a:lnTo>
                <a:lnTo>
                  <a:pt x="112263" y="116884"/>
                </a:lnTo>
                <a:lnTo>
                  <a:pt x="112775" y="116668"/>
                </a:lnTo>
                <a:lnTo>
                  <a:pt x="113406" y="116442"/>
                </a:lnTo>
                <a:lnTo>
                  <a:pt x="113787" y="116180"/>
                </a:lnTo>
                <a:lnTo>
                  <a:pt x="114050" y="115872"/>
                </a:lnTo>
                <a:lnTo>
                  <a:pt x="114299" y="115561"/>
                </a:lnTo>
                <a:lnTo>
                  <a:pt x="114431" y="115180"/>
                </a:lnTo>
                <a:lnTo>
                  <a:pt x="114431" y="61840"/>
                </a:lnTo>
                <a:lnTo>
                  <a:pt x="118740" y="57018"/>
                </a:lnTo>
                <a:lnTo>
                  <a:pt x="122813" y="53458"/>
                </a:lnTo>
                <a:lnTo>
                  <a:pt x="126751" y="51053"/>
                </a:lnTo>
                <a:lnTo>
                  <a:pt x="129892" y="49017"/>
                </a:lnTo>
                <a:lnTo>
                  <a:pt x="112907" y="49017"/>
                </a:lnTo>
                <a:lnTo>
                  <a:pt x="112907" y="38599"/>
                </a:lnTo>
                <a:lnTo>
                  <a:pt x="112775" y="38218"/>
                </a:lnTo>
                <a:lnTo>
                  <a:pt x="112526" y="37968"/>
                </a:lnTo>
                <a:lnTo>
                  <a:pt x="112394" y="37587"/>
                </a:lnTo>
                <a:lnTo>
                  <a:pt x="112013" y="37337"/>
                </a:lnTo>
                <a:lnTo>
                  <a:pt x="111002" y="36825"/>
                </a:lnTo>
                <a:lnTo>
                  <a:pt x="110240" y="36694"/>
                </a:lnTo>
                <a:lnTo>
                  <a:pt x="109346" y="36575"/>
                </a:lnTo>
                <a:lnTo>
                  <a:pt x="108453" y="36444"/>
                </a:lnTo>
                <a:close/>
              </a:path>
              <a:path w="274319" h="118745">
                <a:moveTo>
                  <a:pt x="167805" y="47243"/>
                </a:moveTo>
                <a:lnTo>
                  <a:pt x="141594" y="47243"/>
                </a:lnTo>
                <a:lnTo>
                  <a:pt x="144277" y="47743"/>
                </a:lnTo>
                <a:lnTo>
                  <a:pt x="148849" y="49779"/>
                </a:lnTo>
                <a:lnTo>
                  <a:pt x="156712" y="66162"/>
                </a:lnTo>
                <a:lnTo>
                  <a:pt x="156712" y="115180"/>
                </a:lnTo>
                <a:lnTo>
                  <a:pt x="156834" y="115561"/>
                </a:lnTo>
                <a:lnTo>
                  <a:pt x="157109" y="115872"/>
                </a:lnTo>
                <a:lnTo>
                  <a:pt x="157352" y="116180"/>
                </a:lnTo>
                <a:lnTo>
                  <a:pt x="157749" y="116442"/>
                </a:lnTo>
                <a:lnTo>
                  <a:pt x="158358" y="116668"/>
                </a:lnTo>
                <a:lnTo>
                  <a:pt x="158876" y="116884"/>
                </a:lnTo>
                <a:lnTo>
                  <a:pt x="159638" y="117061"/>
                </a:lnTo>
                <a:lnTo>
                  <a:pt x="161681" y="117277"/>
                </a:lnTo>
                <a:lnTo>
                  <a:pt x="162930" y="117347"/>
                </a:lnTo>
                <a:lnTo>
                  <a:pt x="166131" y="117347"/>
                </a:lnTo>
                <a:lnTo>
                  <a:pt x="171952" y="115872"/>
                </a:lnTo>
                <a:lnTo>
                  <a:pt x="172227" y="115561"/>
                </a:lnTo>
                <a:lnTo>
                  <a:pt x="172349" y="115180"/>
                </a:lnTo>
                <a:lnTo>
                  <a:pt x="172349" y="63245"/>
                </a:lnTo>
                <a:lnTo>
                  <a:pt x="171830" y="58542"/>
                </a:lnTo>
                <a:lnTo>
                  <a:pt x="170825" y="54732"/>
                </a:lnTo>
                <a:lnTo>
                  <a:pt x="169788" y="50922"/>
                </a:lnTo>
                <a:lnTo>
                  <a:pt x="168020" y="47493"/>
                </a:lnTo>
                <a:lnTo>
                  <a:pt x="167805" y="47243"/>
                </a:lnTo>
                <a:close/>
              </a:path>
              <a:path w="274319" h="118745">
                <a:moveTo>
                  <a:pt x="147446" y="35301"/>
                </a:moveTo>
                <a:lnTo>
                  <a:pt x="136900" y="35301"/>
                </a:lnTo>
                <a:lnTo>
                  <a:pt x="132085" y="36313"/>
                </a:lnTo>
                <a:lnTo>
                  <a:pt x="127269" y="38599"/>
                </a:lnTo>
                <a:lnTo>
                  <a:pt x="122550" y="40766"/>
                </a:lnTo>
                <a:lnTo>
                  <a:pt x="117728" y="44314"/>
                </a:lnTo>
                <a:lnTo>
                  <a:pt x="112907" y="49017"/>
                </a:lnTo>
                <a:lnTo>
                  <a:pt x="129892" y="49017"/>
                </a:lnTo>
                <a:lnTo>
                  <a:pt x="130682" y="48505"/>
                </a:lnTo>
                <a:lnTo>
                  <a:pt x="134614" y="47243"/>
                </a:lnTo>
                <a:lnTo>
                  <a:pt x="167805" y="47243"/>
                </a:lnTo>
                <a:lnTo>
                  <a:pt x="165613" y="44695"/>
                </a:lnTo>
                <a:lnTo>
                  <a:pt x="163205" y="41778"/>
                </a:lnTo>
                <a:lnTo>
                  <a:pt x="160035" y="39492"/>
                </a:lnTo>
                <a:lnTo>
                  <a:pt x="156225" y="37837"/>
                </a:lnTo>
                <a:lnTo>
                  <a:pt x="152262" y="36063"/>
                </a:lnTo>
                <a:lnTo>
                  <a:pt x="147446" y="35301"/>
                </a:lnTo>
                <a:close/>
              </a:path>
              <a:path w="274319" h="118745">
                <a:moveTo>
                  <a:pt x="237362" y="35301"/>
                </a:moveTo>
                <a:lnTo>
                  <a:pt x="226329" y="35301"/>
                </a:lnTo>
                <a:lnTo>
                  <a:pt x="220995" y="36313"/>
                </a:lnTo>
                <a:lnTo>
                  <a:pt x="197860" y="60197"/>
                </a:lnTo>
                <a:lnTo>
                  <a:pt x="196214" y="65400"/>
                </a:lnTo>
                <a:lnTo>
                  <a:pt x="195452" y="71365"/>
                </a:lnTo>
                <a:lnTo>
                  <a:pt x="195452" y="83307"/>
                </a:lnTo>
                <a:lnTo>
                  <a:pt x="196093" y="88510"/>
                </a:lnTo>
                <a:lnTo>
                  <a:pt x="197373" y="93463"/>
                </a:lnTo>
                <a:lnTo>
                  <a:pt x="198622" y="98416"/>
                </a:lnTo>
                <a:lnTo>
                  <a:pt x="214137" y="115193"/>
                </a:lnTo>
                <a:lnTo>
                  <a:pt x="218556" y="117360"/>
                </a:lnTo>
                <a:lnTo>
                  <a:pt x="223890" y="118430"/>
                </a:lnTo>
                <a:lnTo>
                  <a:pt x="235960" y="118430"/>
                </a:lnTo>
                <a:lnTo>
                  <a:pt x="258269" y="106548"/>
                </a:lnTo>
                <a:lnTo>
                  <a:pt x="228859" y="106548"/>
                </a:lnTo>
                <a:lnTo>
                  <a:pt x="225414" y="105655"/>
                </a:lnTo>
                <a:lnTo>
                  <a:pt x="222763" y="104012"/>
                </a:lnTo>
                <a:lnTo>
                  <a:pt x="219958" y="102357"/>
                </a:lnTo>
                <a:lnTo>
                  <a:pt x="217794" y="100071"/>
                </a:lnTo>
                <a:lnTo>
                  <a:pt x="216148" y="97154"/>
                </a:lnTo>
                <a:lnTo>
                  <a:pt x="214502" y="94356"/>
                </a:lnTo>
                <a:lnTo>
                  <a:pt x="213375" y="91177"/>
                </a:lnTo>
                <a:lnTo>
                  <a:pt x="212735" y="87498"/>
                </a:lnTo>
                <a:lnTo>
                  <a:pt x="211973" y="83819"/>
                </a:lnTo>
                <a:lnTo>
                  <a:pt x="211698" y="80128"/>
                </a:lnTo>
                <a:lnTo>
                  <a:pt x="211698" y="72770"/>
                </a:lnTo>
                <a:lnTo>
                  <a:pt x="212095" y="69210"/>
                </a:lnTo>
                <a:lnTo>
                  <a:pt x="223525" y="49779"/>
                </a:lnTo>
                <a:lnTo>
                  <a:pt x="226176" y="48005"/>
                </a:lnTo>
                <a:lnTo>
                  <a:pt x="229621" y="47243"/>
                </a:lnTo>
                <a:lnTo>
                  <a:pt x="274060" y="47243"/>
                </a:lnTo>
                <a:lnTo>
                  <a:pt x="274060" y="46731"/>
                </a:lnTo>
                <a:lnTo>
                  <a:pt x="258333" y="46731"/>
                </a:lnTo>
                <a:lnTo>
                  <a:pt x="254248" y="42921"/>
                </a:lnTo>
                <a:lnTo>
                  <a:pt x="250195" y="40123"/>
                </a:lnTo>
                <a:lnTo>
                  <a:pt x="245988" y="38218"/>
                </a:lnTo>
                <a:lnTo>
                  <a:pt x="241934" y="36194"/>
                </a:lnTo>
                <a:lnTo>
                  <a:pt x="237362" y="35301"/>
                </a:lnTo>
                <a:close/>
              </a:path>
              <a:path w="274319" h="118745">
                <a:moveTo>
                  <a:pt x="274060" y="104774"/>
                </a:moveTo>
                <a:lnTo>
                  <a:pt x="260101" y="104774"/>
                </a:lnTo>
                <a:lnTo>
                  <a:pt x="260104" y="115193"/>
                </a:lnTo>
                <a:lnTo>
                  <a:pt x="265953" y="117347"/>
                </a:lnTo>
                <a:lnTo>
                  <a:pt x="268483" y="117347"/>
                </a:lnTo>
                <a:lnTo>
                  <a:pt x="274060" y="104774"/>
                </a:lnTo>
                <a:close/>
              </a:path>
              <a:path w="274319" h="118745">
                <a:moveTo>
                  <a:pt x="274060" y="47243"/>
                </a:moveTo>
                <a:lnTo>
                  <a:pt x="238003" y="47243"/>
                </a:lnTo>
                <a:lnTo>
                  <a:pt x="242056" y="48386"/>
                </a:lnTo>
                <a:lnTo>
                  <a:pt x="245988" y="50922"/>
                </a:lnTo>
                <a:lnTo>
                  <a:pt x="249951" y="53339"/>
                </a:lnTo>
                <a:lnTo>
                  <a:pt x="254126" y="56887"/>
                </a:lnTo>
                <a:lnTo>
                  <a:pt x="258333" y="61459"/>
                </a:lnTo>
                <a:lnTo>
                  <a:pt x="258333" y="91820"/>
                </a:lnTo>
                <a:lnTo>
                  <a:pt x="244982" y="103250"/>
                </a:lnTo>
                <a:lnTo>
                  <a:pt x="242940" y="104512"/>
                </a:lnTo>
                <a:lnTo>
                  <a:pt x="240929" y="105274"/>
                </a:lnTo>
                <a:lnTo>
                  <a:pt x="237119" y="106298"/>
                </a:lnTo>
                <a:lnTo>
                  <a:pt x="235076" y="106548"/>
                </a:lnTo>
                <a:lnTo>
                  <a:pt x="258269" y="106548"/>
                </a:lnTo>
                <a:lnTo>
                  <a:pt x="260101" y="104774"/>
                </a:lnTo>
                <a:lnTo>
                  <a:pt x="274060" y="104774"/>
                </a:lnTo>
                <a:lnTo>
                  <a:pt x="274060" y="47243"/>
                </a:lnTo>
                <a:close/>
              </a:path>
              <a:path w="274319" h="118745">
                <a:moveTo>
                  <a:pt x="267721" y="0"/>
                </a:moveTo>
                <a:lnTo>
                  <a:pt x="264673" y="0"/>
                </a:lnTo>
                <a:lnTo>
                  <a:pt x="263392" y="118"/>
                </a:lnTo>
                <a:lnTo>
                  <a:pt x="261381" y="380"/>
                </a:lnTo>
                <a:lnTo>
                  <a:pt x="260619" y="499"/>
                </a:lnTo>
                <a:lnTo>
                  <a:pt x="259979" y="761"/>
                </a:lnTo>
                <a:lnTo>
                  <a:pt x="259339" y="1011"/>
                </a:lnTo>
                <a:lnTo>
                  <a:pt x="258820" y="1261"/>
                </a:lnTo>
                <a:lnTo>
                  <a:pt x="258698" y="1642"/>
                </a:lnTo>
                <a:lnTo>
                  <a:pt x="258455" y="1904"/>
                </a:lnTo>
                <a:lnTo>
                  <a:pt x="258333" y="2285"/>
                </a:lnTo>
                <a:lnTo>
                  <a:pt x="258333" y="46731"/>
                </a:lnTo>
                <a:lnTo>
                  <a:pt x="274060" y="46731"/>
                </a:lnTo>
                <a:lnTo>
                  <a:pt x="274060" y="2285"/>
                </a:lnTo>
                <a:lnTo>
                  <a:pt x="273938" y="1904"/>
                </a:lnTo>
                <a:lnTo>
                  <a:pt x="273695" y="1642"/>
                </a:lnTo>
                <a:lnTo>
                  <a:pt x="273420" y="1261"/>
                </a:lnTo>
                <a:lnTo>
                  <a:pt x="269001" y="118"/>
                </a:lnTo>
                <a:lnTo>
                  <a:pt x="26772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2545" y="5346703"/>
            <a:ext cx="721217" cy="1474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2704" y="5577839"/>
            <a:ext cx="1100327" cy="266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31217" y="5638738"/>
            <a:ext cx="254635" cy="102235"/>
          </a:xfrm>
          <a:custGeom>
            <a:avLst/>
            <a:gdLst/>
            <a:ahLst/>
            <a:cxnLst/>
            <a:rect l="l" t="t" r="r" b="b"/>
            <a:pathLst>
              <a:path w="254635" h="102235">
                <a:moveTo>
                  <a:pt x="50160" y="19086"/>
                </a:moveTo>
                <a:lnTo>
                  <a:pt x="35932" y="19086"/>
                </a:lnTo>
                <a:lnTo>
                  <a:pt x="29717" y="20110"/>
                </a:lnTo>
                <a:lnTo>
                  <a:pt x="18918" y="24265"/>
                </a:lnTo>
                <a:lnTo>
                  <a:pt x="14346" y="27172"/>
                </a:lnTo>
                <a:lnTo>
                  <a:pt x="10786" y="30934"/>
                </a:lnTo>
                <a:lnTo>
                  <a:pt x="7107" y="34695"/>
                </a:lnTo>
                <a:lnTo>
                  <a:pt x="4440" y="39160"/>
                </a:lnTo>
                <a:lnTo>
                  <a:pt x="2666" y="44339"/>
                </a:lnTo>
                <a:lnTo>
                  <a:pt x="880" y="49529"/>
                </a:lnTo>
                <a:lnTo>
                  <a:pt x="0" y="55199"/>
                </a:lnTo>
                <a:lnTo>
                  <a:pt x="0" y="67760"/>
                </a:lnTo>
                <a:lnTo>
                  <a:pt x="761" y="73475"/>
                </a:lnTo>
                <a:lnTo>
                  <a:pt x="2535" y="78534"/>
                </a:lnTo>
                <a:lnTo>
                  <a:pt x="4190" y="83570"/>
                </a:lnTo>
                <a:lnTo>
                  <a:pt x="6726" y="87870"/>
                </a:lnTo>
                <a:lnTo>
                  <a:pt x="10286" y="91394"/>
                </a:lnTo>
                <a:lnTo>
                  <a:pt x="13715" y="94929"/>
                </a:lnTo>
                <a:lnTo>
                  <a:pt x="18025" y="97621"/>
                </a:lnTo>
                <a:lnTo>
                  <a:pt x="23240" y="99465"/>
                </a:lnTo>
                <a:lnTo>
                  <a:pt x="28312" y="101324"/>
                </a:lnTo>
                <a:lnTo>
                  <a:pt x="34408" y="102239"/>
                </a:lnTo>
                <a:lnTo>
                  <a:pt x="48505" y="102239"/>
                </a:lnTo>
                <a:lnTo>
                  <a:pt x="54863" y="101193"/>
                </a:lnTo>
                <a:lnTo>
                  <a:pt x="65650" y="96990"/>
                </a:lnTo>
                <a:lnTo>
                  <a:pt x="70222" y="94049"/>
                </a:lnTo>
                <a:lnTo>
                  <a:pt x="73556" y="90546"/>
                </a:lnTo>
                <a:lnTo>
                  <a:pt x="37206" y="90546"/>
                </a:lnTo>
                <a:lnTo>
                  <a:pt x="33015" y="89763"/>
                </a:lnTo>
                <a:lnTo>
                  <a:pt x="29717" y="88154"/>
                </a:lnTo>
                <a:lnTo>
                  <a:pt x="26288" y="86560"/>
                </a:lnTo>
                <a:lnTo>
                  <a:pt x="23621" y="84405"/>
                </a:lnTo>
                <a:lnTo>
                  <a:pt x="21585" y="81677"/>
                </a:lnTo>
                <a:lnTo>
                  <a:pt x="19680" y="78964"/>
                </a:lnTo>
                <a:lnTo>
                  <a:pt x="18156" y="75773"/>
                </a:lnTo>
                <a:lnTo>
                  <a:pt x="17394" y="72130"/>
                </a:lnTo>
                <a:lnTo>
                  <a:pt x="16501" y="68497"/>
                </a:lnTo>
                <a:lnTo>
                  <a:pt x="16120" y="64605"/>
                </a:lnTo>
                <a:lnTo>
                  <a:pt x="16120" y="56128"/>
                </a:lnTo>
                <a:lnTo>
                  <a:pt x="37968" y="30684"/>
                </a:lnTo>
                <a:lnTo>
                  <a:pt x="75143" y="30684"/>
                </a:lnTo>
                <a:lnTo>
                  <a:pt x="74413" y="29934"/>
                </a:lnTo>
                <a:lnTo>
                  <a:pt x="70865" y="26398"/>
                </a:lnTo>
                <a:lnTo>
                  <a:pt x="66543" y="23707"/>
                </a:lnTo>
                <a:lnTo>
                  <a:pt x="61459" y="21848"/>
                </a:lnTo>
                <a:lnTo>
                  <a:pt x="56256" y="20004"/>
                </a:lnTo>
                <a:lnTo>
                  <a:pt x="50160" y="19086"/>
                </a:lnTo>
                <a:close/>
              </a:path>
              <a:path w="254635" h="102235">
                <a:moveTo>
                  <a:pt x="75143" y="30684"/>
                </a:moveTo>
                <a:lnTo>
                  <a:pt x="47624" y="30684"/>
                </a:lnTo>
                <a:lnTo>
                  <a:pt x="51815" y="31482"/>
                </a:lnTo>
                <a:lnTo>
                  <a:pt x="55113" y="33076"/>
                </a:lnTo>
                <a:lnTo>
                  <a:pt x="68579" y="56686"/>
                </a:lnTo>
                <a:lnTo>
                  <a:pt x="68579" y="65163"/>
                </a:lnTo>
                <a:lnTo>
                  <a:pt x="46731" y="90546"/>
                </a:lnTo>
                <a:lnTo>
                  <a:pt x="73556" y="90546"/>
                </a:lnTo>
                <a:lnTo>
                  <a:pt x="73782" y="90309"/>
                </a:lnTo>
                <a:lnTo>
                  <a:pt x="77461" y="86547"/>
                </a:lnTo>
                <a:lnTo>
                  <a:pt x="80128" y="82082"/>
                </a:lnTo>
                <a:lnTo>
                  <a:pt x="82033" y="76891"/>
                </a:lnTo>
                <a:lnTo>
                  <a:pt x="83819" y="71701"/>
                </a:lnTo>
                <a:lnTo>
                  <a:pt x="84700" y="66022"/>
                </a:lnTo>
                <a:lnTo>
                  <a:pt x="84700" y="53532"/>
                </a:lnTo>
                <a:lnTo>
                  <a:pt x="83819" y="47841"/>
                </a:lnTo>
                <a:lnTo>
                  <a:pt x="82164" y="42793"/>
                </a:lnTo>
                <a:lnTo>
                  <a:pt x="80390" y="37743"/>
                </a:lnTo>
                <a:lnTo>
                  <a:pt x="77842" y="33457"/>
                </a:lnTo>
                <a:lnTo>
                  <a:pt x="75143" y="30684"/>
                </a:lnTo>
                <a:close/>
              </a:path>
              <a:path w="254635" h="102235">
                <a:moveTo>
                  <a:pt x="116835" y="20253"/>
                </a:moveTo>
                <a:lnTo>
                  <a:pt x="113787" y="20253"/>
                </a:lnTo>
                <a:lnTo>
                  <a:pt x="112644" y="20302"/>
                </a:lnTo>
                <a:lnTo>
                  <a:pt x="107560" y="22408"/>
                </a:lnTo>
                <a:lnTo>
                  <a:pt x="107560" y="74273"/>
                </a:lnTo>
                <a:lnTo>
                  <a:pt x="132206" y="102239"/>
                </a:lnTo>
                <a:lnTo>
                  <a:pt x="142743" y="102239"/>
                </a:lnTo>
                <a:lnTo>
                  <a:pt x="147446" y="101157"/>
                </a:lnTo>
                <a:lnTo>
                  <a:pt x="156840" y="96773"/>
                </a:lnTo>
                <a:lnTo>
                  <a:pt x="161662" y="93299"/>
                </a:lnTo>
                <a:lnTo>
                  <a:pt x="164696" y="90309"/>
                </a:lnTo>
                <a:lnTo>
                  <a:pt x="138040" y="90309"/>
                </a:lnTo>
                <a:lnTo>
                  <a:pt x="135373" y="89784"/>
                </a:lnTo>
                <a:lnTo>
                  <a:pt x="123181" y="71356"/>
                </a:lnTo>
                <a:lnTo>
                  <a:pt x="123181" y="22408"/>
                </a:lnTo>
                <a:lnTo>
                  <a:pt x="123062" y="22027"/>
                </a:lnTo>
                <a:lnTo>
                  <a:pt x="122800" y="21729"/>
                </a:lnTo>
                <a:lnTo>
                  <a:pt x="122550" y="21421"/>
                </a:lnTo>
                <a:lnTo>
                  <a:pt x="122169" y="21147"/>
                </a:lnTo>
                <a:lnTo>
                  <a:pt x="121538" y="20884"/>
                </a:lnTo>
                <a:lnTo>
                  <a:pt x="120895" y="20634"/>
                </a:lnTo>
                <a:lnTo>
                  <a:pt x="120133" y="20467"/>
                </a:lnTo>
                <a:lnTo>
                  <a:pt x="118109" y="20302"/>
                </a:lnTo>
                <a:lnTo>
                  <a:pt x="116835" y="20253"/>
                </a:lnTo>
                <a:close/>
              </a:path>
              <a:path w="254635" h="102235">
                <a:moveTo>
                  <a:pt x="180593" y="88535"/>
                </a:moveTo>
                <a:lnTo>
                  <a:pt x="166496" y="88535"/>
                </a:lnTo>
                <a:lnTo>
                  <a:pt x="166496" y="98989"/>
                </a:lnTo>
                <a:lnTo>
                  <a:pt x="172080" y="101157"/>
                </a:lnTo>
                <a:lnTo>
                  <a:pt x="174878" y="101157"/>
                </a:lnTo>
                <a:lnTo>
                  <a:pt x="176021" y="101086"/>
                </a:lnTo>
                <a:lnTo>
                  <a:pt x="177795" y="100870"/>
                </a:lnTo>
                <a:lnTo>
                  <a:pt x="178557" y="100693"/>
                </a:lnTo>
                <a:lnTo>
                  <a:pt x="179069" y="100477"/>
                </a:lnTo>
                <a:lnTo>
                  <a:pt x="179700" y="100251"/>
                </a:lnTo>
                <a:lnTo>
                  <a:pt x="180081" y="99989"/>
                </a:lnTo>
                <a:lnTo>
                  <a:pt x="180331" y="99681"/>
                </a:lnTo>
                <a:lnTo>
                  <a:pt x="180462" y="99370"/>
                </a:lnTo>
                <a:lnTo>
                  <a:pt x="180593" y="98989"/>
                </a:lnTo>
                <a:lnTo>
                  <a:pt x="180593" y="88535"/>
                </a:lnTo>
                <a:close/>
              </a:path>
              <a:path w="254635" h="102235">
                <a:moveTo>
                  <a:pt x="174366" y="20253"/>
                </a:moveTo>
                <a:lnTo>
                  <a:pt x="171187" y="20253"/>
                </a:lnTo>
                <a:lnTo>
                  <a:pt x="169925" y="20302"/>
                </a:lnTo>
                <a:lnTo>
                  <a:pt x="169032" y="20385"/>
                </a:lnTo>
                <a:lnTo>
                  <a:pt x="168020" y="20467"/>
                </a:lnTo>
                <a:lnTo>
                  <a:pt x="165353" y="21729"/>
                </a:lnTo>
                <a:lnTo>
                  <a:pt x="165091" y="22027"/>
                </a:lnTo>
                <a:lnTo>
                  <a:pt x="164972" y="22408"/>
                </a:lnTo>
                <a:lnTo>
                  <a:pt x="164972" y="75748"/>
                </a:lnTo>
                <a:lnTo>
                  <a:pt x="160650" y="80512"/>
                </a:lnTo>
                <a:lnTo>
                  <a:pt x="156590" y="84130"/>
                </a:lnTo>
                <a:lnTo>
                  <a:pt x="152631" y="86608"/>
                </a:lnTo>
                <a:lnTo>
                  <a:pt x="148839" y="89059"/>
                </a:lnTo>
                <a:lnTo>
                  <a:pt x="144898" y="90309"/>
                </a:lnTo>
                <a:lnTo>
                  <a:pt x="164696" y="90309"/>
                </a:lnTo>
                <a:lnTo>
                  <a:pt x="166496" y="88535"/>
                </a:lnTo>
                <a:lnTo>
                  <a:pt x="180593" y="88535"/>
                </a:lnTo>
                <a:lnTo>
                  <a:pt x="180593" y="22408"/>
                </a:lnTo>
                <a:lnTo>
                  <a:pt x="180462" y="22027"/>
                </a:lnTo>
                <a:lnTo>
                  <a:pt x="175509" y="20302"/>
                </a:lnTo>
                <a:lnTo>
                  <a:pt x="174366" y="20253"/>
                </a:lnTo>
                <a:close/>
              </a:path>
              <a:path w="254635" h="102235">
                <a:moveTo>
                  <a:pt x="229361" y="32196"/>
                </a:moveTo>
                <a:lnTo>
                  <a:pt x="213740" y="32196"/>
                </a:lnTo>
                <a:lnTo>
                  <a:pt x="213740" y="80796"/>
                </a:lnTo>
                <a:lnTo>
                  <a:pt x="214240" y="84594"/>
                </a:lnTo>
                <a:lnTo>
                  <a:pt x="216026" y="91049"/>
                </a:lnTo>
                <a:lnTo>
                  <a:pt x="217550" y="93716"/>
                </a:lnTo>
                <a:lnTo>
                  <a:pt x="219574" y="95810"/>
                </a:lnTo>
                <a:lnTo>
                  <a:pt x="221479" y="97916"/>
                </a:lnTo>
                <a:lnTo>
                  <a:pt x="224146" y="99477"/>
                </a:lnTo>
                <a:lnTo>
                  <a:pt x="227194" y="100513"/>
                </a:lnTo>
                <a:lnTo>
                  <a:pt x="230373" y="101562"/>
                </a:lnTo>
                <a:lnTo>
                  <a:pt x="234183" y="102086"/>
                </a:lnTo>
                <a:lnTo>
                  <a:pt x="240029" y="102086"/>
                </a:lnTo>
                <a:lnTo>
                  <a:pt x="252721" y="98965"/>
                </a:lnTo>
                <a:lnTo>
                  <a:pt x="253233" y="98514"/>
                </a:lnTo>
                <a:lnTo>
                  <a:pt x="253614" y="97810"/>
                </a:lnTo>
                <a:lnTo>
                  <a:pt x="253864" y="96859"/>
                </a:lnTo>
                <a:lnTo>
                  <a:pt x="254126" y="95905"/>
                </a:lnTo>
                <a:lnTo>
                  <a:pt x="254245" y="94609"/>
                </a:lnTo>
                <a:lnTo>
                  <a:pt x="254245" y="91988"/>
                </a:lnTo>
                <a:lnTo>
                  <a:pt x="254126" y="91144"/>
                </a:lnTo>
                <a:lnTo>
                  <a:pt x="253946" y="90214"/>
                </a:lnTo>
                <a:lnTo>
                  <a:pt x="236719" y="90214"/>
                </a:lnTo>
                <a:lnTo>
                  <a:pt x="233671" y="88882"/>
                </a:lnTo>
                <a:lnTo>
                  <a:pt x="231897" y="86215"/>
                </a:lnTo>
                <a:lnTo>
                  <a:pt x="230242" y="83560"/>
                </a:lnTo>
                <a:lnTo>
                  <a:pt x="229361" y="79628"/>
                </a:lnTo>
                <a:lnTo>
                  <a:pt x="229361" y="32196"/>
                </a:lnTo>
                <a:close/>
              </a:path>
              <a:path w="254635" h="102235">
                <a:moveTo>
                  <a:pt x="252340" y="87870"/>
                </a:moveTo>
                <a:lnTo>
                  <a:pt x="251459" y="87870"/>
                </a:lnTo>
                <a:lnTo>
                  <a:pt x="250947" y="88001"/>
                </a:lnTo>
                <a:lnTo>
                  <a:pt x="250316" y="88239"/>
                </a:lnTo>
                <a:lnTo>
                  <a:pt x="249673" y="88489"/>
                </a:lnTo>
                <a:lnTo>
                  <a:pt x="248911" y="88763"/>
                </a:lnTo>
                <a:lnTo>
                  <a:pt x="248030" y="89035"/>
                </a:lnTo>
                <a:lnTo>
                  <a:pt x="247137" y="89321"/>
                </a:lnTo>
                <a:lnTo>
                  <a:pt x="246125" y="89583"/>
                </a:lnTo>
                <a:lnTo>
                  <a:pt x="245101" y="89833"/>
                </a:lnTo>
                <a:lnTo>
                  <a:pt x="243958" y="90095"/>
                </a:lnTo>
                <a:lnTo>
                  <a:pt x="242696" y="90214"/>
                </a:lnTo>
                <a:lnTo>
                  <a:pt x="253946" y="90214"/>
                </a:lnTo>
                <a:lnTo>
                  <a:pt x="253864" y="89797"/>
                </a:lnTo>
                <a:lnTo>
                  <a:pt x="253745" y="89263"/>
                </a:lnTo>
                <a:lnTo>
                  <a:pt x="253614" y="88870"/>
                </a:lnTo>
                <a:lnTo>
                  <a:pt x="253364" y="88477"/>
                </a:lnTo>
                <a:lnTo>
                  <a:pt x="253233" y="88215"/>
                </a:lnTo>
                <a:lnTo>
                  <a:pt x="252852" y="88071"/>
                </a:lnTo>
                <a:lnTo>
                  <a:pt x="252602" y="87928"/>
                </a:lnTo>
                <a:lnTo>
                  <a:pt x="252340" y="87870"/>
                </a:lnTo>
                <a:close/>
              </a:path>
              <a:path w="254635" h="102235">
                <a:moveTo>
                  <a:pt x="251578" y="20671"/>
                </a:moveTo>
                <a:lnTo>
                  <a:pt x="201548" y="20671"/>
                </a:lnTo>
                <a:lnTo>
                  <a:pt x="201036" y="20778"/>
                </a:lnTo>
                <a:lnTo>
                  <a:pt x="200655" y="20967"/>
                </a:lnTo>
                <a:lnTo>
                  <a:pt x="200274" y="21171"/>
                </a:lnTo>
                <a:lnTo>
                  <a:pt x="199893" y="21503"/>
                </a:lnTo>
                <a:lnTo>
                  <a:pt x="199643" y="21979"/>
                </a:lnTo>
                <a:lnTo>
                  <a:pt x="199381" y="22457"/>
                </a:lnTo>
                <a:lnTo>
                  <a:pt x="199262" y="23064"/>
                </a:lnTo>
                <a:lnTo>
                  <a:pt x="199000" y="23789"/>
                </a:lnTo>
                <a:lnTo>
                  <a:pt x="198881" y="24515"/>
                </a:lnTo>
                <a:lnTo>
                  <a:pt x="198750" y="25408"/>
                </a:lnTo>
                <a:lnTo>
                  <a:pt x="198750" y="28492"/>
                </a:lnTo>
                <a:lnTo>
                  <a:pt x="199131" y="29958"/>
                </a:lnTo>
                <a:lnTo>
                  <a:pt x="199643" y="30851"/>
                </a:lnTo>
                <a:lnTo>
                  <a:pt x="200274" y="31744"/>
                </a:lnTo>
                <a:lnTo>
                  <a:pt x="201036" y="32196"/>
                </a:lnTo>
                <a:lnTo>
                  <a:pt x="251959" y="32196"/>
                </a:lnTo>
                <a:lnTo>
                  <a:pt x="252721" y="31744"/>
                </a:lnTo>
                <a:lnTo>
                  <a:pt x="253364" y="30851"/>
                </a:lnTo>
                <a:lnTo>
                  <a:pt x="253864" y="29958"/>
                </a:lnTo>
                <a:lnTo>
                  <a:pt x="254245" y="28492"/>
                </a:lnTo>
                <a:lnTo>
                  <a:pt x="254245" y="25408"/>
                </a:lnTo>
                <a:lnTo>
                  <a:pt x="251959" y="20778"/>
                </a:lnTo>
                <a:lnTo>
                  <a:pt x="251578" y="20671"/>
                </a:lnTo>
                <a:close/>
              </a:path>
              <a:path w="254635" h="102235">
                <a:moveTo>
                  <a:pt x="223134" y="0"/>
                </a:moveTo>
                <a:lnTo>
                  <a:pt x="219955" y="0"/>
                </a:lnTo>
                <a:lnTo>
                  <a:pt x="218693" y="48"/>
                </a:lnTo>
                <a:lnTo>
                  <a:pt x="217800" y="167"/>
                </a:lnTo>
                <a:lnTo>
                  <a:pt x="216788" y="274"/>
                </a:lnTo>
                <a:lnTo>
                  <a:pt x="215895" y="454"/>
                </a:lnTo>
                <a:lnTo>
                  <a:pt x="215383" y="704"/>
                </a:lnTo>
                <a:lnTo>
                  <a:pt x="214752" y="966"/>
                </a:lnTo>
                <a:lnTo>
                  <a:pt x="214371" y="1252"/>
                </a:lnTo>
                <a:lnTo>
                  <a:pt x="213859" y="1929"/>
                </a:lnTo>
                <a:lnTo>
                  <a:pt x="213740" y="2298"/>
                </a:lnTo>
                <a:lnTo>
                  <a:pt x="213740" y="20671"/>
                </a:lnTo>
                <a:lnTo>
                  <a:pt x="229361" y="20671"/>
                </a:lnTo>
                <a:lnTo>
                  <a:pt x="229361" y="2298"/>
                </a:lnTo>
                <a:lnTo>
                  <a:pt x="227706" y="704"/>
                </a:lnTo>
                <a:lnTo>
                  <a:pt x="227194" y="454"/>
                </a:lnTo>
                <a:lnTo>
                  <a:pt x="226432" y="274"/>
                </a:lnTo>
                <a:lnTo>
                  <a:pt x="225420" y="167"/>
                </a:lnTo>
                <a:lnTo>
                  <a:pt x="224408" y="48"/>
                </a:lnTo>
                <a:lnTo>
                  <a:pt x="223134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93929" y="5657825"/>
            <a:ext cx="452627" cy="831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68301" y="3416563"/>
            <a:ext cx="2712720" cy="685165"/>
          </a:xfrm>
          <a:custGeom>
            <a:avLst/>
            <a:gdLst/>
            <a:ahLst/>
            <a:cxnLst/>
            <a:rect l="l" t="t" r="r" b="b"/>
            <a:pathLst>
              <a:path w="2712720" h="685164">
                <a:moveTo>
                  <a:pt x="2541148" y="0"/>
                </a:moveTo>
                <a:lnTo>
                  <a:pt x="0" y="0"/>
                </a:lnTo>
                <a:lnTo>
                  <a:pt x="171328" y="342512"/>
                </a:lnTo>
                <a:lnTo>
                  <a:pt x="0" y="685150"/>
                </a:lnTo>
                <a:lnTo>
                  <a:pt x="2541148" y="685150"/>
                </a:lnTo>
                <a:lnTo>
                  <a:pt x="2712445" y="342512"/>
                </a:lnTo>
                <a:lnTo>
                  <a:pt x="2541148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40323" y="3579875"/>
            <a:ext cx="210312" cy="4632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7331" y="3657477"/>
            <a:ext cx="121285" cy="163195"/>
          </a:xfrm>
          <a:custGeom>
            <a:avLst/>
            <a:gdLst/>
            <a:ahLst/>
            <a:cxnLst/>
            <a:rect l="l" t="t" r="r" b="b"/>
            <a:pathLst>
              <a:path w="121285" h="163195">
                <a:moveTo>
                  <a:pt x="104995" y="18928"/>
                </a:moveTo>
                <a:lnTo>
                  <a:pt x="58308" y="18928"/>
                </a:lnTo>
                <a:lnTo>
                  <a:pt x="63002" y="19537"/>
                </a:lnTo>
                <a:lnTo>
                  <a:pt x="67055" y="21061"/>
                </a:lnTo>
                <a:lnTo>
                  <a:pt x="85740" y="41650"/>
                </a:lnTo>
                <a:lnTo>
                  <a:pt x="85740" y="48758"/>
                </a:lnTo>
                <a:lnTo>
                  <a:pt x="63684" y="89450"/>
                </a:lnTo>
                <a:lnTo>
                  <a:pt x="6095" y="140329"/>
                </a:lnTo>
                <a:lnTo>
                  <a:pt x="4968" y="141341"/>
                </a:lnTo>
                <a:lnTo>
                  <a:pt x="3962" y="142365"/>
                </a:lnTo>
                <a:lnTo>
                  <a:pt x="3200" y="143377"/>
                </a:lnTo>
                <a:lnTo>
                  <a:pt x="2438" y="144270"/>
                </a:lnTo>
                <a:lnTo>
                  <a:pt x="274" y="149473"/>
                </a:lnTo>
                <a:lnTo>
                  <a:pt x="0" y="150747"/>
                </a:lnTo>
                <a:lnTo>
                  <a:pt x="0" y="155700"/>
                </a:lnTo>
                <a:lnTo>
                  <a:pt x="152" y="157224"/>
                </a:lnTo>
                <a:lnTo>
                  <a:pt x="518" y="158486"/>
                </a:lnTo>
                <a:lnTo>
                  <a:pt x="914" y="159760"/>
                </a:lnTo>
                <a:lnTo>
                  <a:pt x="1402" y="160653"/>
                </a:lnTo>
                <a:lnTo>
                  <a:pt x="2164" y="161284"/>
                </a:lnTo>
                <a:lnTo>
                  <a:pt x="2926" y="162046"/>
                </a:lnTo>
                <a:lnTo>
                  <a:pt x="3809" y="162427"/>
                </a:lnTo>
                <a:lnTo>
                  <a:pt x="4846" y="162808"/>
                </a:lnTo>
                <a:lnTo>
                  <a:pt x="5852" y="163058"/>
                </a:lnTo>
                <a:lnTo>
                  <a:pt x="7132" y="163189"/>
                </a:lnTo>
                <a:lnTo>
                  <a:pt x="115976" y="163189"/>
                </a:lnTo>
                <a:lnTo>
                  <a:pt x="120395" y="157986"/>
                </a:lnTo>
                <a:lnTo>
                  <a:pt x="120670" y="156843"/>
                </a:lnTo>
                <a:lnTo>
                  <a:pt x="120769" y="155700"/>
                </a:lnTo>
                <a:lnTo>
                  <a:pt x="120792" y="152521"/>
                </a:lnTo>
                <a:lnTo>
                  <a:pt x="120670" y="151247"/>
                </a:lnTo>
                <a:lnTo>
                  <a:pt x="120395" y="150104"/>
                </a:lnTo>
                <a:lnTo>
                  <a:pt x="120152" y="148961"/>
                </a:lnTo>
                <a:lnTo>
                  <a:pt x="117226" y="145663"/>
                </a:lnTo>
                <a:lnTo>
                  <a:pt x="116585" y="145282"/>
                </a:lnTo>
                <a:lnTo>
                  <a:pt x="115702" y="145032"/>
                </a:lnTo>
                <a:lnTo>
                  <a:pt x="30998" y="145032"/>
                </a:lnTo>
                <a:lnTo>
                  <a:pt x="71047" y="110149"/>
                </a:lnTo>
                <a:lnTo>
                  <a:pt x="99821" y="79619"/>
                </a:lnTo>
                <a:lnTo>
                  <a:pt x="112013" y="46853"/>
                </a:lnTo>
                <a:lnTo>
                  <a:pt x="112013" y="36066"/>
                </a:lnTo>
                <a:lnTo>
                  <a:pt x="110886" y="30732"/>
                </a:lnTo>
                <a:lnTo>
                  <a:pt x="106314" y="20573"/>
                </a:lnTo>
                <a:lnTo>
                  <a:pt x="104995" y="18928"/>
                </a:lnTo>
                <a:close/>
              </a:path>
              <a:path w="121285" h="163195">
                <a:moveTo>
                  <a:pt x="65531" y="0"/>
                </a:moveTo>
                <a:lnTo>
                  <a:pt x="50291" y="0"/>
                </a:lnTo>
                <a:lnTo>
                  <a:pt x="44714" y="487"/>
                </a:lnTo>
                <a:lnTo>
                  <a:pt x="34168" y="2529"/>
                </a:lnTo>
                <a:lnTo>
                  <a:pt x="29230" y="3688"/>
                </a:lnTo>
                <a:lnTo>
                  <a:pt x="24780" y="5212"/>
                </a:lnTo>
                <a:lnTo>
                  <a:pt x="20452" y="6583"/>
                </a:lnTo>
                <a:lnTo>
                  <a:pt x="16763" y="8107"/>
                </a:lnTo>
                <a:lnTo>
                  <a:pt x="13715" y="9631"/>
                </a:lnTo>
                <a:lnTo>
                  <a:pt x="10820" y="11033"/>
                </a:lnTo>
                <a:lnTo>
                  <a:pt x="5212" y="15361"/>
                </a:lnTo>
                <a:lnTo>
                  <a:pt x="4846" y="15880"/>
                </a:lnTo>
                <a:lnTo>
                  <a:pt x="4450" y="16489"/>
                </a:lnTo>
                <a:lnTo>
                  <a:pt x="3962" y="17769"/>
                </a:lnTo>
                <a:lnTo>
                  <a:pt x="3809" y="18653"/>
                </a:lnTo>
                <a:lnTo>
                  <a:pt x="3566" y="20452"/>
                </a:lnTo>
                <a:lnTo>
                  <a:pt x="3566" y="24505"/>
                </a:lnTo>
                <a:lnTo>
                  <a:pt x="3688" y="26029"/>
                </a:lnTo>
                <a:lnTo>
                  <a:pt x="3809" y="27303"/>
                </a:lnTo>
                <a:lnTo>
                  <a:pt x="4328" y="29458"/>
                </a:lnTo>
                <a:lnTo>
                  <a:pt x="4724" y="30220"/>
                </a:lnTo>
                <a:lnTo>
                  <a:pt x="5090" y="30982"/>
                </a:lnTo>
                <a:lnTo>
                  <a:pt x="5608" y="31494"/>
                </a:lnTo>
                <a:lnTo>
                  <a:pt x="6095" y="31875"/>
                </a:lnTo>
                <a:lnTo>
                  <a:pt x="6614" y="32125"/>
                </a:lnTo>
                <a:lnTo>
                  <a:pt x="7376" y="32375"/>
                </a:lnTo>
                <a:lnTo>
                  <a:pt x="9296" y="32375"/>
                </a:lnTo>
                <a:lnTo>
                  <a:pt x="11186" y="31613"/>
                </a:lnTo>
                <a:lnTo>
                  <a:pt x="13594" y="30220"/>
                </a:lnTo>
                <a:lnTo>
                  <a:pt x="16154" y="28827"/>
                </a:lnTo>
                <a:lnTo>
                  <a:pt x="36088" y="21061"/>
                </a:lnTo>
                <a:lnTo>
                  <a:pt x="41026" y="19537"/>
                </a:lnTo>
                <a:lnTo>
                  <a:pt x="46756" y="18928"/>
                </a:lnTo>
                <a:lnTo>
                  <a:pt x="104995" y="18928"/>
                </a:lnTo>
                <a:lnTo>
                  <a:pt x="102748" y="16123"/>
                </a:lnTo>
                <a:lnTo>
                  <a:pt x="93604" y="8503"/>
                </a:lnTo>
                <a:lnTo>
                  <a:pt x="87782" y="5455"/>
                </a:lnTo>
                <a:lnTo>
                  <a:pt x="73792" y="1127"/>
                </a:lnTo>
                <a:lnTo>
                  <a:pt x="65531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35423" y="4346447"/>
            <a:ext cx="1499615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37343" y="4413884"/>
            <a:ext cx="1061587" cy="138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5423" y="4613147"/>
            <a:ext cx="1807464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57278" y="4669285"/>
            <a:ext cx="1323472" cy="15011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35423" y="5026151"/>
            <a:ext cx="2506979" cy="2667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51669" y="5069073"/>
            <a:ext cx="779800" cy="1187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1939" y="5068442"/>
            <a:ext cx="982736" cy="1193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35423" y="5292851"/>
            <a:ext cx="2494787" cy="2667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44445" y="5335011"/>
            <a:ext cx="289559" cy="1195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47025" y="5341238"/>
            <a:ext cx="645932" cy="1132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64463" y="5335773"/>
            <a:ext cx="451591" cy="118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90122" y="5371337"/>
            <a:ext cx="187325" cy="83185"/>
          </a:xfrm>
          <a:custGeom>
            <a:avLst/>
            <a:gdLst/>
            <a:ahLst/>
            <a:cxnLst/>
            <a:rect l="l" t="t" r="r" b="b"/>
            <a:pathLst>
              <a:path w="187325" h="83185">
                <a:moveTo>
                  <a:pt x="51937" y="0"/>
                </a:moveTo>
                <a:lnTo>
                  <a:pt x="37337" y="0"/>
                </a:lnTo>
                <a:lnTo>
                  <a:pt x="30723" y="1011"/>
                </a:lnTo>
                <a:lnTo>
                  <a:pt x="883" y="30479"/>
                </a:lnTo>
                <a:lnTo>
                  <a:pt x="0" y="36063"/>
                </a:lnTo>
                <a:lnTo>
                  <a:pt x="0" y="48636"/>
                </a:lnTo>
                <a:lnTo>
                  <a:pt x="883" y="54351"/>
                </a:lnTo>
                <a:lnTo>
                  <a:pt x="4419" y="64520"/>
                </a:lnTo>
                <a:lnTo>
                  <a:pt x="7101" y="68711"/>
                </a:lnTo>
                <a:lnTo>
                  <a:pt x="10667" y="72258"/>
                </a:lnTo>
                <a:lnTo>
                  <a:pt x="14203" y="75818"/>
                </a:lnTo>
                <a:lnTo>
                  <a:pt x="18653" y="78485"/>
                </a:lnTo>
                <a:lnTo>
                  <a:pt x="23987" y="80390"/>
                </a:lnTo>
                <a:lnTo>
                  <a:pt x="29443" y="82164"/>
                </a:lnTo>
                <a:lnTo>
                  <a:pt x="35661" y="83189"/>
                </a:lnTo>
                <a:lnTo>
                  <a:pt x="50291" y="83189"/>
                </a:lnTo>
                <a:lnTo>
                  <a:pt x="76306" y="71496"/>
                </a:lnTo>
                <a:lnTo>
                  <a:pt x="38587" y="71496"/>
                </a:lnTo>
                <a:lnTo>
                  <a:pt x="34289" y="70616"/>
                </a:lnTo>
                <a:lnTo>
                  <a:pt x="16611" y="45470"/>
                </a:lnTo>
                <a:lnTo>
                  <a:pt x="16611" y="37088"/>
                </a:lnTo>
                <a:lnTo>
                  <a:pt x="39349" y="11561"/>
                </a:lnTo>
                <a:lnTo>
                  <a:pt x="77843" y="11561"/>
                </a:lnTo>
                <a:lnTo>
                  <a:pt x="73517" y="7238"/>
                </a:lnTo>
                <a:lnTo>
                  <a:pt x="69067" y="4571"/>
                </a:lnTo>
                <a:lnTo>
                  <a:pt x="63611" y="2798"/>
                </a:lnTo>
                <a:lnTo>
                  <a:pt x="58277" y="893"/>
                </a:lnTo>
                <a:lnTo>
                  <a:pt x="51937" y="0"/>
                </a:lnTo>
                <a:close/>
              </a:path>
              <a:path w="187325" h="83185">
                <a:moveTo>
                  <a:pt x="77843" y="11561"/>
                </a:moveTo>
                <a:lnTo>
                  <a:pt x="49255" y="11561"/>
                </a:lnTo>
                <a:lnTo>
                  <a:pt x="53705" y="12323"/>
                </a:lnTo>
                <a:lnTo>
                  <a:pt x="60563" y="15620"/>
                </a:lnTo>
                <a:lnTo>
                  <a:pt x="69829" y="30098"/>
                </a:lnTo>
                <a:lnTo>
                  <a:pt x="70713" y="33659"/>
                </a:lnTo>
                <a:lnTo>
                  <a:pt x="71109" y="37587"/>
                </a:lnTo>
                <a:lnTo>
                  <a:pt x="71109" y="46100"/>
                </a:lnTo>
                <a:lnTo>
                  <a:pt x="55991" y="69210"/>
                </a:lnTo>
                <a:lnTo>
                  <a:pt x="52577" y="70734"/>
                </a:lnTo>
                <a:lnTo>
                  <a:pt x="48493" y="71496"/>
                </a:lnTo>
                <a:lnTo>
                  <a:pt x="76306" y="71496"/>
                </a:lnTo>
                <a:lnTo>
                  <a:pt x="76565" y="71246"/>
                </a:lnTo>
                <a:lnTo>
                  <a:pt x="80253" y="67436"/>
                </a:lnTo>
                <a:lnTo>
                  <a:pt x="83057" y="62996"/>
                </a:lnTo>
                <a:lnTo>
                  <a:pt x="84947" y="57780"/>
                </a:lnTo>
                <a:lnTo>
                  <a:pt x="86867" y="52577"/>
                </a:lnTo>
                <a:lnTo>
                  <a:pt x="87751" y="46862"/>
                </a:lnTo>
                <a:lnTo>
                  <a:pt x="87751" y="34421"/>
                </a:lnTo>
                <a:lnTo>
                  <a:pt x="86867" y="28706"/>
                </a:lnTo>
                <a:lnTo>
                  <a:pt x="85069" y="23621"/>
                </a:lnTo>
                <a:lnTo>
                  <a:pt x="83301" y="18668"/>
                </a:lnTo>
                <a:lnTo>
                  <a:pt x="80619" y="14346"/>
                </a:lnTo>
                <a:lnTo>
                  <a:pt x="77843" y="11561"/>
                </a:lnTo>
                <a:close/>
              </a:path>
              <a:path w="187325" h="83185">
                <a:moveTo>
                  <a:pt x="121279" y="1142"/>
                </a:moveTo>
                <a:lnTo>
                  <a:pt x="115945" y="1142"/>
                </a:lnTo>
                <a:lnTo>
                  <a:pt x="115061" y="1274"/>
                </a:lnTo>
                <a:lnTo>
                  <a:pt x="114147" y="1392"/>
                </a:lnTo>
                <a:lnTo>
                  <a:pt x="113385" y="1523"/>
                </a:lnTo>
                <a:lnTo>
                  <a:pt x="112135" y="2036"/>
                </a:lnTo>
                <a:lnTo>
                  <a:pt x="111739" y="2285"/>
                </a:lnTo>
                <a:lnTo>
                  <a:pt x="111617" y="2666"/>
                </a:lnTo>
                <a:lnTo>
                  <a:pt x="111373" y="2916"/>
                </a:lnTo>
                <a:lnTo>
                  <a:pt x="111373" y="80259"/>
                </a:lnTo>
                <a:lnTo>
                  <a:pt x="111617" y="80522"/>
                </a:lnTo>
                <a:lnTo>
                  <a:pt x="111861" y="80903"/>
                </a:lnTo>
                <a:lnTo>
                  <a:pt x="112257" y="81152"/>
                </a:lnTo>
                <a:lnTo>
                  <a:pt x="112897" y="81402"/>
                </a:lnTo>
                <a:lnTo>
                  <a:pt x="113537" y="81533"/>
                </a:lnTo>
                <a:lnTo>
                  <a:pt x="114421" y="81783"/>
                </a:lnTo>
                <a:lnTo>
                  <a:pt x="116433" y="82046"/>
                </a:lnTo>
                <a:lnTo>
                  <a:pt x="122285" y="82046"/>
                </a:lnTo>
                <a:lnTo>
                  <a:pt x="124327" y="81783"/>
                </a:lnTo>
                <a:lnTo>
                  <a:pt x="125211" y="81533"/>
                </a:lnTo>
                <a:lnTo>
                  <a:pt x="125729" y="81402"/>
                </a:lnTo>
                <a:lnTo>
                  <a:pt x="126339" y="81152"/>
                </a:lnTo>
                <a:lnTo>
                  <a:pt x="126735" y="80903"/>
                </a:lnTo>
                <a:lnTo>
                  <a:pt x="126979" y="80522"/>
                </a:lnTo>
                <a:lnTo>
                  <a:pt x="127253" y="80259"/>
                </a:lnTo>
                <a:lnTo>
                  <a:pt x="127375" y="79878"/>
                </a:lnTo>
                <a:lnTo>
                  <a:pt x="127375" y="26538"/>
                </a:lnTo>
                <a:lnTo>
                  <a:pt x="131825" y="21716"/>
                </a:lnTo>
                <a:lnTo>
                  <a:pt x="136001" y="18156"/>
                </a:lnTo>
                <a:lnTo>
                  <a:pt x="140055" y="15752"/>
                </a:lnTo>
                <a:lnTo>
                  <a:pt x="143319" y="13715"/>
                </a:lnTo>
                <a:lnTo>
                  <a:pt x="125851" y="13715"/>
                </a:lnTo>
                <a:lnTo>
                  <a:pt x="125851" y="3297"/>
                </a:lnTo>
                <a:lnTo>
                  <a:pt x="125729" y="2916"/>
                </a:lnTo>
                <a:lnTo>
                  <a:pt x="125455" y="2666"/>
                </a:lnTo>
                <a:lnTo>
                  <a:pt x="125211" y="2285"/>
                </a:lnTo>
                <a:lnTo>
                  <a:pt x="124967" y="2036"/>
                </a:lnTo>
                <a:lnTo>
                  <a:pt x="124327" y="1773"/>
                </a:lnTo>
                <a:lnTo>
                  <a:pt x="123809" y="1523"/>
                </a:lnTo>
                <a:lnTo>
                  <a:pt x="123169" y="1392"/>
                </a:lnTo>
                <a:lnTo>
                  <a:pt x="122163" y="1274"/>
                </a:lnTo>
                <a:lnTo>
                  <a:pt x="121279" y="1142"/>
                </a:lnTo>
                <a:close/>
              </a:path>
              <a:path w="187325" h="83185">
                <a:moveTo>
                  <a:pt x="182257" y="11942"/>
                </a:moveTo>
                <a:lnTo>
                  <a:pt x="155295" y="11942"/>
                </a:lnTo>
                <a:lnTo>
                  <a:pt x="158099" y="12441"/>
                </a:lnTo>
                <a:lnTo>
                  <a:pt x="160385" y="13466"/>
                </a:lnTo>
                <a:lnTo>
                  <a:pt x="170809" y="30860"/>
                </a:lnTo>
                <a:lnTo>
                  <a:pt x="170809" y="79878"/>
                </a:lnTo>
                <a:lnTo>
                  <a:pt x="170931" y="80259"/>
                </a:lnTo>
                <a:lnTo>
                  <a:pt x="171175" y="80522"/>
                </a:lnTo>
                <a:lnTo>
                  <a:pt x="171449" y="80903"/>
                </a:lnTo>
                <a:lnTo>
                  <a:pt x="171815" y="81152"/>
                </a:lnTo>
                <a:lnTo>
                  <a:pt x="172455" y="81402"/>
                </a:lnTo>
                <a:lnTo>
                  <a:pt x="173095" y="81533"/>
                </a:lnTo>
                <a:lnTo>
                  <a:pt x="173857" y="81783"/>
                </a:lnTo>
                <a:lnTo>
                  <a:pt x="175869" y="82046"/>
                </a:lnTo>
                <a:lnTo>
                  <a:pt x="181721" y="82046"/>
                </a:lnTo>
                <a:lnTo>
                  <a:pt x="182727" y="81914"/>
                </a:lnTo>
                <a:lnTo>
                  <a:pt x="183885" y="81783"/>
                </a:lnTo>
                <a:lnTo>
                  <a:pt x="184647" y="81533"/>
                </a:lnTo>
                <a:lnTo>
                  <a:pt x="185287" y="81402"/>
                </a:lnTo>
                <a:lnTo>
                  <a:pt x="185775" y="81152"/>
                </a:lnTo>
                <a:lnTo>
                  <a:pt x="186293" y="80903"/>
                </a:lnTo>
                <a:lnTo>
                  <a:pt x="186537" y="80522"/>
                </a:lnTo>
                <a:lnTo>
                  <a:pt x="186811" y="80259"/>
                </a:lnTo>
                <a:lnTo>
                  <a:pt x="186933" y="79878"/>
                </a:lnTo>
                <a:lnTo>
                  <a:pt x="186933" y="27944"/>
                </a:lnTo>
                <a:lnTo>
                  <a:pt x="186415" y="23240"/>
                </a:lnTo>
                <a:lnTo>
                  <a:pt x="185287" y="19430"/>
                </a:lnTo>
                <a:lnTo>
                  <a:pt x="184251" y="15620"/>
                </a:lnTo>
                <a:lnTo>
                  <a:pt x="182483" y="12191"/>
                </a:lnTo>
                <a:lnTo>
                  <a:pt x="182257" y="11942"/>
                </a:lnTo>
                <a:close/>
              </a:path>
              <a:path w="187325" h="83185">
                <a:moveTo>
                  <a:pt x="161391" y="0"/>
                </a:moveTo>
                <a:lnTo>
                  <a:pt x="150479" y="0"/>
                </a:lnTo>
                <a:lnTo>
                  <a:pt x="145541" y="1011"/>
                </a:lnTo>
                <a:lnTo>
                  <a:pt x="140573" y="3297"/>
                </a:lnTo>
                <a:lnTo>
                  <a:pt x="135757" y="5465"/>
                </a:lnTo>
                <a:lnTo>
                  <a:pt x="130789" y="9012"/>
                </a:lnTo>
                <a:lnTo>
                  <a:pt x="125851" y="13715"/>
                </a:lnTo>
                <a:lnTo>
                  <a:pt x="143319" y="13715"/>
                </a:lnTo>
                <a:lnTo>
                  <a:pt x="144139" y="13203"/>
                </a:lnTo>
                <a:lnTo>
                  <a:pt x="148193" y="11942"/>
                </a:lnTo>
                <a:lnTo>
                  <a:pt x="182257" y="11942"/>
                </a:lnTo>
                <a:lnTo>
                  <a:pt x="179953" y="9393"/>
                </a:lnTo>
                <a:lnTo>
                  <a:pt x="177545" y="6476"/>
                </a:lnTo>
                <a:lnTo>
                  <a:pt x="174223" y="4190"/>
                </a:lnTo>
                <a:lnTo>
                  <a:pt x="170291" y="2535"/>
                </a:lnTo>
                <a:lnTo>
                  <a:pt x="166237" y="761"/>
                </a:lnTo>
                <a:lnTo>
                  <a:pt x="16139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35423" y="5568695"/>
            <a:ext cx="2709672" cy="2667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50023" y="5613440"/>
            <a:ext cx="386455" cy="1474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52181" y="5618655"/>
            <a:ext cx="280670" cy="113664"/>
          </a:xfrm>
          <a:custGeom>
            <a:avLst/>
            <a:gdLst/>
            <a:ahLst/>
            <a:cxnLst/>
            <a:rect l="l" t="t" r="r" b="b"/>
            <a:pathLst>
              <a:path w="280670" h="113664">
                <a:moveTo>
                  <a:pt x="30998" y="43135"/>
                </a:moveTo>
                <a:lnTo>
                  <a:pt x="15239" y="43135"/>
                </a:lnTo>
                <a:lnTo>
                  <a:pt x="15239" y="91735"/>
                </a:lnTo>
                <a:lnTo>
                  <a:pt x="35935" y="113025"/>
                </a:lnTo>
                <a:lnTo>
                  <a:pt x="41909" y="113025"/>
                </a:lnTo>
                <a:lnTo>
                  <a:pt x="54863" y="109859"/>
                </a:lnTo>
                <a:lnTo>
                  <a:pt x="55382" y="109380"/>
                </a:lnTo>
                <a:lnTo>
                  <a:pt x="55747" y="108691"/>
                </a:lnTo>
                <a:lnTo>
                  <a:pt x="56022" y="107762"/>
                </a:lnTo>
                <a:lnTo>
                  <a:pt x="56266" y="106832"/>
                </a:lnTo>
                <a:lnTo>
                  <a:pt x="56387" y="105549"/>
                </a:lnTo>
                <a:lnTo>
                  <a:pt x="56387" y="102927"/>
                </a:lnTo>
                <a:lnTo>
                  <a:pt x="56266" y="102083"/>
                </a:lnTo>
                <a:lnTo>
                  <a:pt x="56097" y="101153"/>
                </a:lnTo>
                <a:lnTo>
                  <a:pt x="38618" y="101153"/>
                </a:lnTo>
                <a:lnTo>
                  <a:pt x="35448" y="99821"/>
                </a:lnTo>
                <a:lnTo>
                  <a:pt x="33649" y="97154"/>
                </a:lnTo>
                <a:lnTo>
                  <a:pt x="31882" y="94500"/>
                </a:lnTo>
                <a:lnTo>
                  <a:pt x="30998" y="90568"/>
                </a:lnTo>
                <a:lnTo>
                  <a:pt x="30998" y="43135"/>
                </a:lnTo>
                <a:close/>
              </a:path>
              <a:path w="280670" h="113664">
                <a:moveTo>
                  <a:pt x="88513" y="31610"/>
                </a:moveTo>
                <a:lnTo>
                  <a:pt x="2804" y="31610"/>
                </a:lnTo>
                <a:lnTo>
                  <a:pt x="2285" y="31717"/>
                </a:lnTo>
                <a:lnTo>
                  <a:pt x="1920" y="31906"/>
                </a:lnTo>
                <a:lnTo>
                  <a:pt x="1402" y="32110"/>
                </a:lnTo>
                <a:lnTo>
                  <a:pt x="274" y="34728"/>
                </a:lnTo>
                <a:lnTo>
                  <a:pt x="121" y="35454"/>
                </a:lnTo>
                <a:lnTo>
                  <a:pt x="0" y="36347"/>
                </a:lnTo>
                <a:lnTo>
                  <a:pt x="0" y="39431"/>
                </a:lnTo>
                <a:lnTo>
                  <a:pt x="274" y="40898"/>
                </a:lnTo>
                <a:lnTo>
                  <a:pt x="883" y="41791"/>
                </a:lnTo>
                <a:lnTo>
                  <a:pt x="1402" y="42684"/>
                </a:lnTo>
                <a:lnTo>
                  <a:pt x="2164" y="43135"/>
                </a:lnTo>
                <a:lnTo>
                  <a:pt x="75559" y="43135"/>
                </a:lnTo>
                <a:lnTo>
                  <a:pt x="75559" y="109929"/>
                </a:lnTo>
                <a:lnTo>
                  <a:pt x="75712" y="110310"/>
                </a:lnTo>
                <a:lnTo>
                  <a:pt x="76199" y="110928"/>
                </a:lnTo>
                <a:lnTo>
                  <a:pt x="76718" y="111191"/>
                </a:lnTo>
                <a:lnTo>
                  <a:pt x="77358" y="111416"/>
                </a:lnTo>
                <a:lnTo>
                  <a:pt x="77845" y="111632"/>
                </a:lnTo>
                <a:lnTo>
                  <a:pt x="78760" y="111809"/>
                </a:lnTo>
                <a:lnTo>
                  <a:pt x="80771" y="112026"/>
                </a:lnTo>
                <a:lnTo>
                  <a:pt x="82052" y="112096"/>
                </a:lnTo>
                <a:lnTo>
                  <a:pt x="85100" y="112096"/>
                </a:lnTo>
                <a:lnTo>
                  <a:pt x="91561" y="109929"/>
                </a:lnTo>
                <a:lnTo>
                  <a:pt x="91561" y="34610"/>
                </a:lnTo>
                <a:lnTo>
                  <a:pt x="91196" y="33503"/>
                </a:lnTo>
                <a:lnTo>
                  <a:pt x="90434" y="32753"/>
                </a:lnTo>
                <a:lnTo>
                  <a:pt x="89794" y="31991"/>
                </a:lnTo>
                <a:lnTo>
                  <a:pt x="88513" y="31610"/>
                </a:lnTo>
                <a:close/>
              </a:path>
              <a:path w="280670" h="113664">
                <a:moveTo>
                  <a:pt x="54498" y="98810"/>
                </a:moveTo>
                <a:lnTo>
                  <a:pt x="53614" y="98810"/>
                </a:lnTo>
                <a:lnTo>
                  <a:pt x="53096" y="98941"/>
                </a:lnTo>
                <a:lnTo>
                  <a:pt x="52456" y="99178"/>
                </a:lnTo>
                <a:lnTo>
                  <a:pt x="51815" y="99428"/>
                </a:lnTo>
                <a:lnTo>
                  <a:pt x="51053" y="99703"/>
                </a:lnTo>
                <a:lnTo>
                  <a:pt x="50170" y="99974"/>
                </a:lnTo>
                <a:lnTo>
                  <a:pt x="49286" y="100260"/>
                </a:lnTo>
                <a:lnTo>
                  <a:pt x="48280" y="100523"/>
                </a:lnTo>
                <a:lnTo>
                  <a:pt x="47122" y="100772"/>
                </a:lnTo>
                <a:lnTo>
                  <a:pt x="45841" y="101035"/>
                </a:lnTo>
                <a:lnTo>
                  <a:pt x="44592" y="101153"/>
                </a:lnTo>
                <a:lnTo>
                  <a:pt x="56097" y="101153"/>
                </a:lnTo>
                <a:lnTo>
                  <a:pt x="56022" y="100736"/>
                </a:lnTo>
                <a:lnTo>
                  <a:pt x="55900" y="100202"/>
                </a:lnTo>
                <a:lnTo>
                  <a:pt x="55747" y="99809"/>
                </a:lnTo>
                <a:lnTo>
                  <a:pt x="55625" y="99416"/>
                </a:lnTo>
                <a:lnTo>
                  <a:pt x="55382" y="99154"/>
                </a:lnTo>
                <a:lnTo>
                  <a:pt x="55138" y="99011"/>
                </a:lnTo>
                <a:lnTo>
                  <a:pt x="54742" y="98867"/>
                </a:lnTo>
                <a:lnTo>
                  <a:pt x="54498" y="98810"/>
                </a:lnTo>
                <a:close/>
              </a:path>
              <a:path w="280670" h="113664">
                <a:moveTo>
                  <a:pt x="24658" y="10939"/>
                </a:moveTo>
                <a:lnTo>
                  <a:pt x="21610" y="10939"/>
                </a:lnTo>
                <a:lnTo>
                  <a:pt x="20330" y="10988"/>
                </a:lnTo>
                <a:lnTo>
                  <a:pt x="19324" y="11106"/>
                </a:lnTo>
                <a:lnTo>
                  <a:pt x="18287" y="11213"/>
                </a:lnTo>
                <a:lnTo>
                  <a:pt x="15636" y="12524"/>
                </a:lnTo>
                <a:lnTo>
                  <a:pt x="15361" y="12868"/>
                </a:lnTo>
                <a:lnTo>
                  <a:pt x="15239" y="13237"/>
                </a:lnTo>
                <a:lnTo>
                  <a:pt x="15239" y="31610"/>
                </a:lnTo>
                <a:lnTo>
                  <a:pt x="30998" y="31610"/>
                </a:lnTo>
                <a:lnTo>
                  <a:pt x="30998" y="13237"/>
                </a:lnTo>
                <a:lnTo>
                  <a:pt x="30876" y="12868"/>
                </a:lnTo>
                <a:lnTo>
                  <a:pt x="30601" y="12524"/>
                </a:lnTo>
                <a:lnTo>
                  <a:pt x="30358" y="12191"/>
                </a:lnTo>
                <a:lnTo>
                  <a:pt x="26029" y="10988"/>
                </a:lnTo>
                <a:lnTo>
                  <a:pt x="24658" y="10939"/>
                </a:lnTo>
                <a:close/>
              </a:path>
              <a:path w="280670" h="113664">
                <a:moveTo>
                  <a:pt x="87386" y="0"/>
                </a:moveTo>
                <a:lnTo>
                  <a:pt x="79888" y="0"/>
                </a:lnTo>
                <a:lnTo>
                  <a:pt x="77358" y="582"/>
                </a:lnTo>
                <a:lnTo>
                  <a:pt x="75956" y="1773"/>
                </a:lnTo>
                <a:lnTo>
                  <a:pt x="74554" y="2950"/>
                </a:lnTo>
                <a:lnTo>
                  <a:pt x="73828" y="5047"/>
                </a:lnTo>
                <a:lnTo>
                  <a:pt x="73804" y="11643"/>
                </a:lnTo>
                <a:lnTo>
                  <a:pt x="74554" y="13786"/>
                </a:lnTo>
                <a:lnTo>
                  <a:pt x="75834" y="14929"/>
                </a:lnTo>
                <a:lnTo>
                  <a:pt x="77236" y="16084"/>
                </a:lnTo>
                <a:lnTo>
                  <a:pt x="79766" y="16654"/>
                </a:lnTo>
                <a:lnTo>
                  <a:pt x="87264" y="16654"/>
                </a:lnTo>
                <a:lnTo>
                  <a:pt x="89794" y="16059"/>
                </a:lnTo>
                <a:lnTo>
                  <a:pt x="91196" y="14880"/>
                </a:lnTo>
                <a:lnTo>
                  <a:pt x="92720" y="13703"/>
                </a:lnTo>
                <a:lnTo>
                  <a:pt x="93360" y="11500"/>
                </a:lnTo>
                <a:lnTo>
                  <a:pt x="93360" y="5047"/>
                </a:lnTo>
                <a:lnTo>
                  <a:pt x="92720" y="2868"/>
                </a:lnTo>
                <a:lnTo>
                  <a:pt x="89915" y="569"/>
                </a:lnTo>
                <a:lnTo>
                  <a:pt x="87386" y="0"/>
                </a:lnTo>
                <a:close/>
              </a:path>
              <a:path w="280670" h="113664">
                <a:moveTo>
                  <a:pt x="117866" y="31193"/>
                </a:moveTo>
                <a:lnTo>
                  <a:pt x="113416" y="31217"/>
                </a:lnTo>
                <a:lnTo>
                  <a:pt x="111373" y="31336"/>
                </a:lnTo>
                <a:lnTo>
                  <a:pt x="110611" y="31455"/>
                </a:lnTo>
                <a:lnTo>
                  <a:pt x="110002" y="31656"/>
                </a:lnTo>
                <a:lnTo>
                  <a:pt x="109362" y="31848"/>
                </a:lnTo>
                <a:lnTo>
                  <a:pt x="108965" y="32122"/>
                </a:lnTo>
                <a:lnTo>
                  <a:pt x="108694" y="32503"/>
                </a:lnTo>
                <a:lnTo>
                  <a:pt x="108478" y="32787"/>
                </a:lnTo>
                <a:lnTo>
                  <a:pt x="108325" y="33180"/>
                </a:lnTo>
                <a:lnTo>
                  <a:pt x="108325" y="34515"/>
                </a:lnTo>
                <a:lnTo>
                  <a:pt x="108478" y="34896"/>
                </a:lnTo>
                <a:lnTo>
                  <a:pt x="108600" y="35396"/>
                </a:lnTo>
                <a:lnTo>
                  <a:pt x="108844" y="35908"/>
                </a:lnTo>
                <a:lnTo>
                  <a:pt x="108965" y="36490"/>
                </a:lnTo>
                <a:lnTo>
                  <a:pt x="138562" y="109060"/>
                </a:lnTo>
                <a:lnTo>
                  <a:pt x="147462" y="112096"/>
                </a:lnTo>
                <a:lnTo>
                  <a:pt x="151394" y="112096"/>
                </a:lnTo>
                <a:lnTo>
                  <a:pt x="157368" y="111501"/>
                </a:lnTo>
                <a:lnTo>
                  <a:pt x="158252" y="111273"/>
                </a:lnTo>
                <a:lnTo>
                  <a:pt x="158892" y="110965"/>
                </a:lnTo>
                <a:lnTo>
                  <a:pt x="159257" y="110584"/>
                </a:lnTo>
                <a:lnTo>
                  <a:pt x="159654" y="110191"/>
                </a:lnTo>
                <a:lnTo>
                  <a:pt x="160019" y="109679"/>
                </a:lnTo>
                <a:lnTo>
                  <a:pt x="160294" y="109060"/>
                </a:lnTo>
                <a:lnTo>
                  <a:pt x="165095" y="97286"/>
                </a:lnTo>
                <a:lnTo>
                  <a:pt x="149992" y="97286"/>
                </a:lnTo>
                <a:lnTo>
                  <a:pt x="149626" y="96283"/>
                </a:lnTo>
                <a:lnTo>
                  <a:pt x="125242" y="33884"/>
                </a:lnTo>
                <a:lnTo>
                  <a:pt x="123078" y="31787"/>
                </a:lnTo>
                <a:lnTo>
                  <a:pt x="122438" y="31562"/>
                </a:lnTo>
                <a:lnTo>
                  <a:pt x="121676" y="31406"/>
                </a:lnTo>
                <a:lnTo>
                  <a:pt x="119390" y="31241"/>
                </a:lnTo>
                <a:lnTo>
                  <a:pt x="117866" y="31193"/>
                </a:lnTo>
                <a:close/>
              </a:path>
              <a:path w="280670" h="113664">
                <a:moveTo>
                  <a:pt x="181355" y="31193"/>
                </a:moveTo>
                <a:lnTo>
                  <a:pt x="179953" y="31241"/>
                </a:lnTo>
                <a:lnTo>
                  <a:pt x="177820" y="31406"/>
                </a:lnTo>
                <a:lnTo>
                  <a:pt x="177058" y="31562"/>
                </a:lnTo>
                <a:lnTo>
                  <a:pt x="176418" y="31787"/>
                </a:lnTo>
                <a:lnTo>
                  <a:pt x="175778" y="32003"/>
                </a:lnTo>
                <a:lnTo>
                  <a:pt x="175381" y="32287"/>
                </a:lnTo>
                <a:lnTo>
                  <a:pt x="175016" y="32634"/>
                </a:lnTo>
                <a:lnTo>
                  <a:pt x="174619" y="32954"/>
                </a:lnTo>
                <a:lnTo>
                  <a:pt x="174497" y="33372"/>
                </a:lnTo>
                <a:lnTo>
                  <a:pt x="174376" y="33884"/>
                </a:lnTo>
                <a:lnTo>
                  <a:pt x="150235" y="96283"/>
                </a:lnTo>
                <a:lnTo>
                  <a:pt x="149992" y="97286"/>
                </a:lnTo>
                <a:lnTo>
                  <a:pt x="165095" y="97286"/>
                </a:lnTo>
                <a:lnTo>
                  <a:pt x="189616" y="37158"/>
                </a:lnTo>
                <a:lnTo>
                  <a:pt x="189737" y="36764"/>
                </a:lnTo>
                <a:lnTo>
                  <a:pt x="189859" y="36408"/>
                </a:lnTo>
                <a:lnTo>
                  <a:pt x="190012" y="36076"/>
                </a:lnTo>
                <a:lnTo>
                  <a:pt x="190134" y="35740"/>
                </a:lnTo>
                <a:lnTo>
                  <a:pt x="190256" y="35432"/>
                </a:lnTo>
                <a:lnTo>
                  <a:pt x="190256" y="35146"/>
                </a:lnTo>
                <a:lnTo>
                  <a:pt x="190362" y="34896"/>
                </a:lnTo>
                <a:lnTo>
                  <a:pt x="190378" y="34097"/>
                </a:lnTo>
                <a:lnTo>
                  <a:pt x="190487" y="33884"/>
                </a:lnTo>
                <a:lnTo>
                  <a:pt x="190499" y="33180"/>
                </a:lnTo>
                <a:lnTo>
                  <a:pt x="190378" y="32799"/>
                </a:lnTo>
                <a:lnTo>
                  <a:pt x="190134" y="32503"/>
                </a:lnTo>
                <a:lnTo>
                  <a:pt x="189859" y="32192"/>
                </a:lnTo>
                <a:lnTo>
                  <a:pt x="189494" y="31930"/>
                </a:lnTo>
                <a:lnTo>
                  <a:pt x="188975" y="31705"/>
                </a:lnTo>
                <a:lnTo>
                  <a:pt x="188488" y="31467"/>
                </a:lnTo>
                <a:lnTo>
                  <a:pt x="187726" y="31336"/>
                </a:lnTo>
                <a:lnTo>
                  <a:pt x="185806" y="31217"/>
                </a:lnTo>
                <a:lnTo>
                  <a:pt x="181355" y="31193"/>
                </a:lnTo>
                <a:close/>
              </a:path>
              <a:path w="280670" h="113664">
                <a:moveTo>
                  <a:pt x="249052" y="30025"/>
                </a:moveTo>
                <a:lnTo>
                  <a:pt x="235854" y="30025"/>
                </a:lnTo>
                <a:lnTo>
                  <a:pt x="230123" y="30992"/>
                </a:lnTo>
                <a:lnTo>
                  <a:pt x="203728" y="54446"/>
                </a:lnTo>
                <a:lnTo>
                  <a:pt x="201808" y="59624"/>
                </a:lnTo>
                <a:lnTo>
                  <a:pt x="200802" y="65471"/>
                </a:lnTo>
                <a:lnTo>
                  <a:pt x="200802" y="78818"/>
                </a:lnTo>
                <a:lnTo>
                  <a:pt x="230642" y="112309"/>
                </a:lnTo>
                <a:lnTo>
                  <a:pt x="236860" y="113178"/>
                </a:lnTo>
                <a:lnTo>
                  <a:pt x="248046" y="113178"/>
                </a:lnTo>
                <a:lnTo>
                  <a:pt x="274838" y="107000"/>
                </a:lnTo>
                <a:lnTo>
                  <a:pt x="275203" y="106692"/>
                </a:lnTo>
                <a:lnTo>
                  <a:pt x="275478" y="106369"/>
                </a:lnTo>
                <a:lnTo>
                  <a:pt x="275965" y="105701"/>
                </a:lnTo>
                <a:lnTo>
                  <a:pt x="276118" y="105320"/>
                </a:lnTo>
                <a:lnTo>
                  <a:pt x="276362" y="104488"/>
                </a:lnTo>
                <a:lnTo>
                  <a:pt x="276362" y="104000"/>
                </a:lnTo>
                <a:lnTo>
                  <a:pt x="276484" y="103464"/>
                </a:lnTo>
                <a:lnTo>
                  <a:pt x="276484" y="101915"/>
                </a:lnTo>
                <a:lnTo>
                  <a:pt x="240304" y="101915"/>
                </a:lnTo>
                <a:lnTo>
                  <a:pt x="235854" y="101272"/>
                </a:lnTo>
                <a:lnTo>
                  <a:pt x="232288" y="99974"/>
                </a:lnTo>
                <a:lnTo>
                  <a:pt x="228599" y="98691"/>
                </a:lnTo>
                <a:lnTo>
                  <a:pt x="225673" y="96844"/>
                </a:lnTo>
                <a:lnTo>
                  <a:pt x="223540" y="94427"/>
                </a:lnTo>
                <a:lnTo>
                  <a:pt x="221254" y="92009"/>
                </a:lnTo>
                <a:lnTo>
                  <a:pt x="219577" y="89129"/>
                </a:lnTo>
                <a:lnTo>
                  <a:pt x="218693" y="85758"/>
                </a:lnTo>
                <a:lnTo>
                  <a:pt x="217688" y="82402"/>
                </a:lnTo>
                <a:lnTo>
                  <a:pt x="217196" y="78818"/>
                </a:lnTo>
                <a:lnTo>
                  <a:pt x="217169" y="74413"/>
                </a:lnTo>
                <a:lnTo>
                  <a:pt x="275600" y="74413"/>
                </a:lnTo>
                <a:lnTo>
                  <a:pt x="277124" y="73947"/>
                </a:lnTo>
                <a:lnTo>
                  <a:pt x="278251" y="73033"/>
                </a:lnTo>
                <a:lnTo>
                  <a:pt x="279532" y="72103"/>
                </a:lnTo>
                <a:lnTo>
                  <a:pt x="280172" y="70555"/>
                </a:lnTo>
                <a:lnTo>
                  <a:pt x="280172" y="64233"/>
                </a:lnTo>
                <a:lnTo>
                  <a:pt x="217169" y="64233"/>
                </a:lnTo>
                <a:lnTo>
                  <a:pt x="217291" y="61161"/>
                </a:lnTo>
                <a:lnTo>
                  <a:pt x="217931" y="58207"/>
                </a:lnTo>
                <a:lnTo>
                  <a:pt x="219090" y="55376"/>
                </a:lnTo>
                <a:lnTo>
                  <a:pt x="220096" y="52541"/>
                </a:lnTo>
                <a:lnTo>
                  <a:pt x="221620" y="50063"/>
                </a:lnTo>
                <a:lnTo>
                  <a:pt x="223662" y="47932"/>
                </a:lnTo>
                <a:lnTo>
                  <a:pt x="225673" y="45802"/>
                </a:lnTo>
                <a:lnTo>
                  <a:pt x="228112" y="44086"/>
                </a:lnTo>
                <a:lnTo>
                  <a:pt x="231160" y="42803"/>
                </a:lnTo>
                <a:lnTo>
                  <a:pt x="234055" y="41504"/>
                </a:lnTo>
                <a:lnTo>
                  <a:pt x="237500" y="40873"/>
                </a:lnTo>
                <a:lnTo>
                  <a:pt x="271565" y="40873"/>
                </a:lnTo>
                <a:lnTo>
                  <a:pt x="268223" y="37350"/>
                </a:lnTo>
                <a:lnTo>
                  <a:pt x="264292" y="34789"/>
                </a:lnTo>
                <a:lnTo>
                  <a:pt x="259598" y="32884"/>
                </a:lnTo>
                <a:lnTo>
                  <a:pt x="254782" y="30979"/>
                </a:lnTo>
                <a:lnTo>
                  <a:pt x="249052" y="30025"/>
                </a:lnTo>
                <a:close/>
              </a:path>
              <a:path w="280670" h="113664">
                <a:moveTo>
                  <a:pt x="274441" y="96188"/>
                </a:moveTo>
                <a:lnTo>
                  <a:pt x="273192" y="96188"/>
                </a:lnTo>
                <a:lnTo>
                  <a:pt x="272033" y="96499"/>
                </a:lnTo>
                <a:lnTo>
                  <a:pt x="268985" y="97667"/>
                </a:lnTo>
                <a:lnTo>
                  <a:pt x="267096" y="98319"/>
                </a:lnTo>
                <a:lnTo>
                  <a:pt x="249570" y="101915"/>
                </a:lnTo>
                <a:lnTo>
                  <a:pt x="276484" y="101915"/>
                </a:lnTo>
                <a:lnTo>
                  <a:pt x="276484" y="99712"/>
                </a:lnTo>
                <a:lnTo>
                  <a:pt x="276368" y="99047"/>
                </a:lnTo>
                <a:lnTo>
                  <a:pt x="276362" y="98310"/>
                </a:lnTo>
                <a:lnTo>
                  <a:pt x="276118" y="97761"/>
                </a:lnTo>
                <a:lnTo>
                  <a:pt x="275965" y="97368"/>
                </a:lnTo>
                <a:lnTo>
                  <a:pt x="275722" y="96975"/>
                </a:lnTo>
                <a:lnTo>
                  <a:pt x="275478" y="96688"/>
                </a:lnTo>
                <a:lnTo>
                  <a:pt x="275081" y="96499"/>
                </a:lnTo>
                <a:lnTo>
                  <a:pt x="274838" y="96295"/>
                </a:lnTo>
                <a:lnTo>
                  <a:pt x="274441" y="96188"/>
                </a:lnTo>
                <a:close/>
              </a:path>
              <a:path w="280670" h="113664">
                <a:moveTo>
                  <a:pt x="271565" y="40873"/>
                </a:moveTo>
                <a:lnTo>
                  <a:pt x="249052" y="40873"/>
                </a:lnTo>
                <a:lnTo>
                  <a:pt x="254904" y="42943"/>
                </a:lnTo>
                <a:lnTo>
                  <a:pt x="258714" y="47088"/>
                </a:lnTo>
                <a:lnTo>
                  <a:pt x="262646" y="51230"/>
                </a:lnTo>
                <a:lnTo>
                  <a:pt x="264413" y="56945"/>
                </a:lnTo>
                <a:lnTo>
                  <a:pt x="264292" y="64233"/>
                </a:lnTo>
                <a:lnTo>
                  <a:pt x="280172" y="64233"/>
                </a:lnTo>
                <a:lnTo>
                  <a:pt x="280172" y="60911"/>
                </a:lnTo>
                <a:lnTo>
                  <a:pt x="279532" y="56269"/>
                </a:lnTo>
                <a:lnTo>
                  <a:pt x="278008" y="51922"/>
                </a:lnTo>
                <a:lnTo>
                  <a:pt x="276605" y="47576"/>
                </a:lnTo>
                <a:lnTo>
                  <a:pt x="274319" y="43790"/>
                </a:lnTo>
                <a:lnTo>
                  <a:pt x="271565" y="40873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4987" y="5613105"/>
            <a:ext cx="478170" cy="1187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53902" y="5613105"/>
            <a:ext cx="604113" cy="14774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35423" y="5844539"/>
            <a:ext cx="746760" cy="2667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49780" y="5888949"/>
            <a:ext cx="541263" cy="1187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0747" y="3416563"/>
            <a:ext cx="2712720" cy="685165"/>
          </a:xfrm>
          <a:custGeom>
            <a:avLst/>
            <a:gdLst/>
            <a:ahLst/>
            <a:cxnLst/>
            <a:rect l="l" t="t" r="r" b="b"/>
            <a:pathLst>
              <a:path w="2712720" h="685164">
                <a:moveTo>
                  <a:pt x="2541026" y="0"/>
                </a:moveTo>
                <a:lnTo>
                  <a:pt x="0" y="0"/>
                </a:lnTo>
                <a:lnTo>
                  <a:pt x="171206" y="342512"/>
                </a:lnTo>
                <a:lnTo>
                  <a:pt x="0" y="685150"/>
                </a:lnTo>
                <a:lnTo>
                  <a:pt x="2541026" y="685150"/>
                </a:lnTo>
                <a:lnTo>
                  <a:pt x="2712354" y="342512"/>
                </a:lnTo>
                <a:lnTo>
                  <a:pt x="2541026" y="0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351519" y="3579875"/>
            <a:ext cx="213359" cy="46329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67155" y="3657477"/>
            <a:ext cx="123189" cy="165735"/>
          </a:xfrm>
          <a:custGeom>
            <a:avLst/>
            <a:gdLst/>
            <a:ahLst/>
            <a:cxnLst/>
            <a:rect l="l" t="t" r="r" b="b"/>
            <a:pathLst>
              <a:path w="123190" h="165735">
                <a:moveTo>
                  <a:pt x="5059" y="135376"/>
                </a:moveTo>
                <a:lnTo>
                  <a:pt x="2773" y="135376"/>
                </a:lnTo>
                <a:lnTo>
                  <a:pt x="1767" y="135888"/>
                </a:lnTo>
                <a:lnTo>
                  <a:pt x="1127" y="137150"/>
                </a:lnTo>
                <a:lnTo>
                  <a:pt x="365" y="138293"/>
                </a:lnTo>
                <a:lnTo>
                  <a:pt x="0" y="140329"/>
                </a:lnTo>
                <a:lnTo>
                  <a:pt x="0" y="145032"/>
                </a:lnTo>
                <a:lnTo>
                  <a:pt x="121" y="146556"/>
                </a:lnTo>
                <a:lnTo>
                  <a:pt x="292" y="148199"/>
                </a:lnTo>
                <a:lnTo>
                  <a:pt x="365" y="148961"/>
                </a:lnTo>
                <a:lnTo>
                  <a:pt x="2407" y="153414"/>
                </a:lnTo>
                <a:lnTo>
                  <a:pt x="2895" y="154045"/>
                </a:lnTo>
                <a:lnTo>
                  <a:pt x="3657" y="154557"/>
                </a:lnTo>
                <a:lnTo>
                  <a:pt x="4419" y="155188"/>
                </a:lnTo>
                <a:lnTo>
                  <a:pt x="6339" y="156081"/>
                </a:lnTo>
                <a:lnTo>
                  <a:pt x="9265" y="157343"/>
                </a:lnTo>
                <a:lnTo>
                  <a:pt x="12191" y="158748"/>
                </a:lnTo>
                <a:lnTo>
                  <a:pt x="15849" y="159891"/>
                </a:lnTo>
                <a:lnTo>
                  <a:pt x="47365" y="165606"/>
                </a:lnTo>
                <a:lnTo>
                  <a:pt x="58222" y="165545"/>
                </a:lnTo>
                <a:lnTo>
                  <a:pt x="98907" y="156581"/>
                </a:lnTo>
                <a:lnTo>
                  <a:pt x="110831" y="147949"/>
                </a:lnTo>
                <a:lnTo>
                  <a:pt x="47487" y="147949"/>
                </a:lnTo>
                <a:lnTo>
                  <a:pt x="41147" y="147187"/>
                </a:lnTo>
                <a:lnTo>
                  <a:pt x="9753" y="137281"/>
                </a:lnTo>
                <a:lnTo>
                  <a:pt x="6979" y="136007"/>
                </a:lnTo>
                <a:lnTo>
                  <a:pt x="5059" y="135376"/>
                </a:lnTo>
                <a:close/>
              </a:path>
              <a:path w="123190" h="165735">
                <a:moveTo>
                  <a:pt x="107452" y="17647"/>
                </a:moveTo>
                <a:lnTo>
                  <a:pt x="59161" y="17647"/>
                </a:lnTo>
                <a:lnTo>
                  <a:pt x="63855" y="18287"/>
                </a:lnTo>
                <a:lnTo>
                  <a:pt x="72115" y="20817"/>
                </a:lnTo>
                <a:lnTo>
                  <a:pt x="83941" y="32756"/>
                </a:lnTo>
                <a:lnTo>
                  <a:pt x="85343" y="35804"/>
                </a:lnTo>
                <a:lnTo>
                  <a:pt x="85953" y="38983"/>
                </a:lnTo>
                <a:lnTo>
                  <a:pt x="85953" y="46853"/>
                </a:lnTo>
                <a:lnTo>
                  <a:pt x="55747" y="71618"/>
                </a:lnTo>
                <a:lnTo>
                  <a:pt x="49773" y="72380"/>
                </a:lnTo>
                <a:lnTo>
                  <a:pt x="24993" y="72380"/>
                </a:lnTo>
                <a:lnTo>
                  <a:pt x="24231" y="72511"/>
                </a:lnTo>
                <a:lnTo>
                  <a:pt x="23469" y="72761"/>
                </a:lnTo>
                <a:lnTo>
                  <a:pt x="22707" y="73023"/>
                </a:lnTo>
                <a:lnTo>
                  <a:pt x="22097" y="73523"/>
                </a:lnTo>
                <a:lnTo>
                  <a:pt x="21579" y="74166"/>
                </a:lnTo>
                <a:lnTo>
                  <a:pt x="21061" y="74797"/>
                </a:lnTo>
                <a:lnTo>
                  <a:pt x="20573" y="75559"/>
                </a:lnTo>
                <a:lnTo>
                  <a:pt x="20299" y="76571"/>
                </a:lnTo>
                <a:lnTo>
                  <a:pt x="20055" y="77714"/>
                </a:lnTo>
                <a:lnTo>
                  <a:pt x="19811" y="78988"/>
                </a:lnTo>
                <a:lnTo>
                  <a:pt x="19811" y="82286"/>
                </a:lnTo>
                <a:lnTo>
                  <a:pt x="21823" y="87370"/>
                </a:lnTo>
                <a:lnTo>
                  <a:pt x="22341" y="88001"/>
                </a:lnTo>
                <a:lnTo>
                  <a:pt x="23103" y="88513"/>
                </a:lnTo>
                <a:lnTo>
                  <a:pt x="23865" y="88763"/>
                </a:lnTo>
                <a:lnTo>
                  <a:pt x="24627" y="89144"/>
                </a:lnTo>
                <a:lnTo>
                  <a:pt x="25389" y="89275"/>
                </a:lnTo>
                <a:lnTo>
                  <a:pt x="53583" y="89275"/>
                </a:lnTo>
                <a:lnTo>
                  <a:pt x="60685" y="89906"/>
                </a:lnTo>
                <a:lnTo>
                  <a:pt x="95097" y="110480"/>
                </a:lnTo>
                <a:lnTo>
                  <a:pt x="96255" y="114671"/>
                </a:lnTo>
                <a:lnTo>
                  <a:pt x="96255" y="123315"/>
                </a:lnTo>
                <a:lnTo>
                  <a:pt x="95371" y="127125"/>
                </a:lnTo>
                <a:lnTo>
                  <a:pt x="93573" y="130673"/>
                </a:lnTo>
                <a:lnTo>
                  <a:pt x="91805" y="134233"/>
                </a:lnTo>
                <a:lnTo>
                  <a:pt x="61447" y="147949"/>
                </a:lnTo>
                <a:lnTo>
                  <a:pt x="110831" y="147949"/>
                </a:lnTo>
                <a:lnTo>
                  <a:pt x="115061" y="143127"/>
                </a:lnTo>
                <a:lnTo>
                  <a:pt x="121401" y="131185"/>
                </a:lnTo>
                <a:lnTo>
                  <a:pt x="122925" y="124577"/>
                </a:lnTo>
                <a:lnTo>
                  <a:pt x="122925" y="112135"/>
                </a:lnTo>
                <a:lnTo>
                  <a:pt x="95615" y="83048"/>
                </a:lnTo>
                <a:lnTo>
                  <a:pt x="76961" y="78988"/>
                </a:lnTo>
                <a:lnTo>
                  <a:pt x="76961" y="78738"/>
                </a:lnTo>
                <a:lnTo>
                  <a:pt x="104241" y="65141"/>
                </a:lnTo>
                <a:lnTo>
                  <a:pt x="107441" y="61843"/>
                </a:lnTo>
                <a:lnTo>
                  <a:pt x="109849" y="58033"/>
                </a:lnTo>
                <a:lnTo>
                  <a:pt x="111373" y="53592"/>
                </a:lnTo>
                <a:lnTo>
                  <a:pt x="113019" y="49270"/>
                </a:lnTo>
                <a:lnTo>
                  <a:pt x="113781" y="44567"/>
                </a:lnTo>
                <a:lnTo>
                  <a:pt x="113781" y="33649"/>
                </a:lnTo>
                <a:lnTo>
                  <a:pt x="112775" y="28315"/>
                </a:lnTo>
                <a:lnTo>
                  <a:pt x="110489" y="23500"/>
                </a:lnTo>
                <a:lnTo>
                  <a:pt x="108203" y="18531"/>
                </a:lnTo>
                <a:lnTo>
                  <a:pt x="107452" y="17647"/>
                </a:lnTo>
                <a:close/>
              </a:path>
              <a:path w="123190" h="165735">
                <a:moveTo>
                  <a:pt x="68061" y="0"/>
                </a:moveTo>
                <a:lnTo>
                  <a:pt x="52425" y="0"/>
                </a:lnTo>
                <a:lnTo>
                  <a:pt x="46481" y="487"/>
                </a:lnTo>
                <a:lnTo>
                  <a:pt x="35295" y="2529"/>
                </a:lnTo>
                <a:lnTo>
                  <a:pt x="30327" y="3688"/>
                </a:lnTo>
                <a:lnTo>
                  <a:pt x="26029" y="5212"/>
                </a:lnTo>
                <a:lnTo>
                  <a:pt x="21701" y="6583"/>
                </a:lnTo>
                <a:lnTo>
                  <a:pt x="18013" y="8107"/>
                </a:lnTo>
                <a:lnTo>
                  <a:pt x="15087" y="9631"/>
                </a:lnTo>
                <a:lnTo>
                  <a:pt x="12191" y="11033"/>
                </a:lnTo>
                <a:lnTo>
                  <a:pt x="10271" y="12191"/>
                </a:lnTo>
                <a:lnTo>
                  <a:pt x="9265" y="12953"/>
                </a:lnTo>
                <a:lnTo>
                  <a:pt x="8381" y="13837"/>
                </a:lnTo>
                <a:lnTo>
                  <a:pt x="7619" y="14477"/>
                </a:lnTo>
                <a:lnTo>
                  <a:pt x="7223" y="15118"/>
                </a:lnTo>
                <a:lnTo>
                  <a:pt x="6857" y="15605"/>
                </a:lnTo>
                <a:lnTo>
                  <a:pt x="6461" y="16245"/>
                </a:lnTo>
                <a:lnTo>
                  <a:pt x="6217" y="17007"/>
                </a:lnTo>
                <a:lnTo>
                  <a:pt x="5943" y="17647"/>
                </a:lnTo>
                <a:lnTo>
                  <a:pt x="5699" y="18531"/>
                </a:lnTo>
                <a:lnTo>
                  <a:pt x="5577" y="19415"/>
                </a:lnTo>
                <a:lnTo>
                  <a:pt x="5455" y="20452"/>
                </a:lnTo>
                <a:lnTo>
                  <a:pt x="5477" y="24886"/>
                </a:lnTo>
                <a:lnTo>
                  <a:pt x="5591" y="26160"/>
                </a:lnTo>
                <a:lnTo>
                  <a:pt x="5821" y="28315"/>
                </a:lnTo>
                <a:lnTo>
                  <a:pt x="6095" y="29208"/>
                </a:lnTo>
                <a:lnTo>
                  <a:pt x="6461" y="29839"/>
                </a:lnTo>
                <a:lnTo>
                  <a:pt x="6705" y="30351"/>
                </a:lnTo>
                <a:lnTo>
                  <a:pt x="7223" y="30851"/>
                </a:lnTo>
                <a:lnTo>
                  <a:pt x="7741" y="30982"/>
                </a:lnTo>
                <a:lnTo>
                  <a:pt x="8381" y="31232"/>
                </a:lnTo>
                <a:lnTo>
                  <a:pt x="8991" y="31363"/>
                </a:lnTo>
                <a:lnTo>
                  <a:pt x="10667" y="31363"/>
                </a:lnTo>
                <a:lnTo>
                  <a:pt x="12435" y="30601"/>
                </a:lnTo>
                <a:lnTo>
                  <a:pt x="14965" y="29208"/>
                </a:lnTo>
                <a:lnTo>
                  <a:pt x="17525" y="27684"/>
                </a:lnTo>
                <a:lnTo>
                  <a:pt x="20695" y="26160"/>
                </a:lnTo>
                <a:lnTo>
                  <a:pt x="48005" y="17647"/>
                </a:lnTo>
                <a:lnTo>
                  <a:pt x="107452" y="17647"/>
                </a:lnTo>
                <a:lnTo>
                  <a:pt x="104759" y="14477"/>
                </a:lnTo>
                <a:lnTo>
                  <a:pt x="100065" y="10911"/>
                </a:lnTo>
                <a:lnTo>
                  <a:pt x="95493" y="7498"/>
                </a:lnTo>
                <a:lnTo>
                  <a:pt x="89763" y="4815"/>
                </a:lnTo>
                <a:lnTo>
                  <a:pt x="76047" y="1005"/>
                </a:lnTo>
                <a:lnTo>
                  <a:pt x="68061" y="0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46619" y="4346447"/>
            <a:ext cx="2915412" cy="38557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9114" y="4403466"/>
            <a:ext cx="623315" cy="14923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86917" y="4403466"/>
            <a:ext cx="678179" cy="14923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70253" y="4413253"/>
            <a:ext cx="720333" cy="1758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46619" y="4750307"/>
            <a:ext cx="3095244" cy="2667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56160" y="4801742"/>
            <a:ext cx="362955" cy="11176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85927" y="4795015"/>
            <a:ext cx="564001" cy="1184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15339" y="4794753"/>
            <a:ext cx="418947" cy="11875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45174" y="4794753"/>
            <a:ext cx="726185" cy="14782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246619" y="5026151"/>
            <a:ext cx="3019044" cy="2667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61097" y="5074538"/>
            <a:ext cx="591190" cy="14224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22148" y="5074538"/>
            <a:ext cx="366643" cy="14224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04981" y="5068442"/>
            <a:ext cx="713110" cy="14834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232513" y="5074538"/>
            <a:ext cx="278130" cy="113664"/>
          </a:xfrm>
          <a:custGeom>
            <a:avLst/>
            <a:gdLst/>
            <a:ahLst/>
            <a:cxnLst/>
            <a:rect l="l" t="t" r="r" b="b"/>
            <a:pathLst>
              <a:path w="278129" h="113664">
                <a:moveTo>
                  <a:pt x="30754" y="43184"/>
                </a:moveTo>
                <a:lnTo>
                  <a:pt x="15118" y="43184"/>
                </a:lnTo>
                <a:lnTo>
                  <a:pt x="15118" y="91820"/>
                </a:lnTo>
                <a:lnTo>
                  <a:pt x="35692" y="113025"/>
                </a:lnTo>
                <a:lnTo>
                  <a:pt x="42946" y="113025"/>
                </a:lnTo>
                <a:lnTo>
                  <a:pt x="44470" y="112775"/>
                </a:lnTo>
                <a:lnTo>
                  <a:pt x="45841" y="112644"/>
                </a:lnTo>
                <a:lnTo>
                  <a:pt x="54376" y="109859"/>
                </a:lnTo>
                <a:lnTo>
                  <a:pt x="54863" y="109478"/>
                </a:lnTo>
                <a:lnTo>
                  <a:pt x="55260" y="108716"/>
                </a:lnTo>
                <a:lnTo>
                  <a:pt x="55747" y="106929"/>
                </a:lnTo>
                <a:lnTo>
                  <a:pt x="55900" y="105668"/>
                </a:lnTo>
                <a:lnTo>
                  <a:pt x="55900" y="103001"/>
                </a:lnTo>
                <a:lnTo>
                  <a:pt x="55722" y="101976"/>
                </a:lnTo>
                <a:lnTo>
                  <a:pt x="55576" y="101214"/>
                </a:lnTo>
                <a:lnTo>
                  <a:pt x="38221" y="101214"/>
                </a:lnTo>
                <a:lnTo>
                  <a:pt x="35051" y="99821"/>
                </a:lnTo>
                <a:lnTo>
                  <a:pt x="33406" y="97154"/>
                </a:lnTo>
                <a:lnTo>
                  <a:pt x="31638" y="94487"/>
                </a:lnTo>
                <a:lnTo>
                  <a:pt x="30754" y="90546"/>
                </a:lnTo>
                <a:lnTo>
                  <a:pt x="30754" y="43184"/>
                </a:lnTo>
                <a:close/>
              </a:path>
              <a:path w="278129" h="113664">
                <a:moveTo>
                  <a:pt x="87629" y="31622"/>
                </a:moveTo>
                <a:lnTo>
                  <a:pt x="2682" y="31622"/>
                </a:lnTo>
                <a:lnTo>
                  <a:pt x="2285" y="31754"/>
                </a:lnTo>
                <a:lnTo>
                  <a:pt x="1798" y="32003"/>
                </a:lnTo>
                <a:lnTo>
                  <a:pt x="1402" y="32135"/>
                </a:lnTo>
                <a:lnTo>
                  <a:pt x="1036" y="32516"/>
                </a:lnTo>
                <a:lnTo>
                  <a:pt x="761" y="33015"/>
                </a:lnTo>
                <a:lnTo>
                  <a:pt x="518" y="33396"/>
                </a:lnTo>
                <a:lnTo>
                  <a:pt x="396" y="34040"/>
                </a:lnTo>
                <a:lnTo>
                  <a:pt x="274" y="34802"/>
                </a:lnTo>
                <a:lnTo>
                  <a:pt x="0" y="35564"/>
                </a:lnTo>
                <a:lnTo>
                  <a:pt x="0" y="39492"/>
                </a:lnTo>
                <a:lnTo>
                  <a:pt x="274" y="40898"/>
                </a:lnTo>
                <a:lnTo>
                  <a:pt x="761" y="41778"/>
                </a:lnTo>
                <a:lnTo>
                  <a:pt x="1402" y="42803"/>
                </a:lnTo>
                <a:lnTo>
                  <a:pt x="2164" y="43184"/>
                </a:lnTo>
                <a:lnTo>
                  <a:pt x="74950" y="43184"/>
                </a:lnTo>
                <a:lnTo>
                  <a:pt x="74950" y="109977"/>
                </a:lnTo>
                <a:lnTo>
                  <a:pt x="75072" y="110358"/>
                </a:lnTo>
                <a:lnTo>
                  <a:pt x="75316" y="110621"/>
                </a:lnTo>
                <a:lnTo>
                  <a:pt x="75559" y="111002"/>
                </a:lnTo>
                <a:lnTo>
                  <a:pt x="75956" y="111251"/>
                </a:lnTo>
                <a:lnTo>
                  <a:pt x="76596" y="111501"/>
                </a:lnTo>
                <a:lnTo>
                  <a:pt x="77236" y="111632"/>
                </a:lnTo>
                <a:lnTo>
                  <a:pt x="77998" y="111882"/>
                </a:lnTo>
                <a:lnTo>
                  <a:pt x="80009" y="112145"/>
                </a:lnTo>
                <a:lnTo>
                  <a:pt x="85618" y="112145"/>
                </a:lnTo>
                <a:lnTo>
                  <a:pt x="87629" y="111882"/>
                </a:lnTo>
                <a:lnTo>
                  <a:pt x="88391" y="111632"/>
                </a:lnTo>
                <a:lnTo>
                  <a:pt x="89032" y="111501"/>
                </a:lnTo>
                <a:lnTo>
                  <a:pt x="89672" y="111251"/>
                </a:lnTo>
                <a:lnTo>
                  <a:pt x="90037" y="111002"/>
                </a:lnTo>
                <a:lnTo>
                  <a:pt x="90312" y="110621"/>
                </a:lnTo>
                <a:lnTo>
                  <a:pt x="90556" y="110358"/>
                </a:lnTo>
                <a:lnTo>
                  <a:pt x="90677" y="109977"/>
                </a:lnTo>
                <a:lnTo>
                  <a:pt x="90677" y="34670"/>
                </a:lnTo>
                <a:lnTo>
                  <a:pt x="90312" y="33527"/>
                </a:lnTo>
                <a:lnTo>
                  <a:pt x="89672" y="32765"/>
                </a:lnTo>
                <a:lnTo>
                  <a:pt x="88910" y="32003"/>
                </a:lnTo>
                <a:lnTo>
                  <a:pt x="87629" y="31622"/>
                </a:lnTo>
                <a:close/>
              </a:path>
              <a:path w="278129" h="113664">
                <a:moveTo>
                  <a:pt x="53980" y="98810"/>
                </a:moveTo>
                <a:lnTo>
                  <a:pt x="53096" y="98810"/>
                </a:lnTo>
                <a:lnTo>
                  <a:pt x="52577" y="98928"/>
                </a:lnTo>
                <a:lnTo>
                  <a:pt x="51328" y="99440"/>
                </a:lnTo>
                <a:lnTo>
                  <a:pt x="50566" y="99690"/>
                </a:lnTo>
                <a:lnTo>
                  <a:pt x="49651" y="100071"/>
                </a:lnTo>
                <a:lnTo>
                  <a:pt x="48767" y="100334"/>
                </a:lnTo>
                <a:lnTo>
                  <a:pt x="47762" y="100583"/>
                </a:lnTo>
                <a:lnTo>
                  <a:pt x="46603" y="100833"/>
                </a:lnTo>
                <a:lnTo>
                  <a:pt x="45476" y="101096"/>
                </a:lnTo>
                <a:lnTo>
                  <a:pt x="44195" y="101214"/>
                </a:lnTo>
                <a:lnTo>
                  <a:pt x="55576" y="101214"/>
                </a:lnTo>
                <a:lnTo>
                  <a:pt x="54223" y="98928"/>
                </a:lnTo>
                <a:lnTo>
                  <a:pt x="53980" y="98810"/>
                </a:lnTo>
                <a:close/>
              </a:path>
              <a:path w="278129" h="113664">
                <a:moveTo>
                  <a:pt x="24383" y="10917"/>
                </a:moveTo>
                <a:lnTo>
                  <a:pt x="21335" y="10917"/>
                </a:lnTo>
                <a:lnTo>
                  <a:pt x="20086" y="11048"/>
                </a:lnTo>
                <a:lnTo>
                  <a:pt x="15118" y="13334"/>
                </a:lnTo>
                <a:lnTo>
                  <a:pt x="15118" y="31622"/>
                </a:lnTo>
                <a:lnTo>
                  <a:pt x="30754" y="31622"/>
                </a:lnTo>
                <a:lnTo>
                  <a:pt x="30754" y="13334"/>
                </a:lnTo>
                <a:lnTo>
                  <a:pt x="30601" y="12953"/>
                </a:lnTo>
                <a:lnTo>
                  <a:pt x="30114" y="12191"/>
                </a:lnTo>
                <a:lnTo>
                  <a:pt x="29717" y="11942"/>
                </a:lnTo>
                <a:lnTo>
                  <a:pt x="29077" y="11679"/>
                </a:lnTo>
                <a:lnTo>
                  <a:pt x="28590" y="11429"/>
                </a:lnTo>
                <a:lnTo>
                  <a:pt x="27828" y="11298"/>
                </a:lnTo>
                <a:lnTo>
                  <a:pt x="26791" y="11180"/>
                </a:lnTo>
                <a:lnTo>
                  <a:pt x="25786" y="11048"/>
                </a:lnTo>
                <a:lnTo>
                  <a:pt x="24383" y="10917"/>
                </a:lnTo>
                <a:close/>
              </a:path>
              <a:path w="278129" h="113664">
                <a:moveTo>
                  <a:pt x="86624" y="0"/>
                </a:moveTo>
                <a:lnTo>
                  <a:pt x="79126" y="0"/>
                </a:lnTo>
                <a:lnTo>
                  <a:pt x="76596" y="630"/>
                </a:lnTo>
                <a:lnTo>
                  <a:pt x="75194" y="1773"/>
                </a:lnTo>
                <a:lnTo>
                  <a:pt x="73792" y="3047"/>
                </a:lnTo>
                <a:lnTo>
                  <a:pt x="73151" y="5202"/>
                </a:lnTo>
                <a:lnTo>
                  <a:pt x="73151" y="11679"/>
                </a:lnTo>
                <a:lnTo>
                  <a:pt x="73792" y="13847"/>
                </a:lnTo>
                <a:lnTo>
                  <a:pt x="76596" y="16133"/>
                </a:lnTo>
                <a:lnTo>
                  <a:pt x="79004" y="16632"/>
                </a:lnTo>
                <a:lnTo>
                  <a:pt x="86502" y="16632"/>
                </a:lnTo>
                <a:lnTo>
                  <a:pt x="89032" y="16133"/>
                </a:lnTo>
                <a:lnTo>
                  <a:pt x="90434" y="14990"/>
                </a:lnTo>
                <a:lnTo>
                  <a:pt x="91836" y="13715"/>
                </a:lnTo>
                <a:lnTo>
                  <a:pt x="92476" y="11561"/>
                </a:lnTo>
                <a:lnTo>
                  <a:pt x="92476" y="5084"/>
                </a:lnTo>
                <a:lnTo>
                  <a:pt x="91836" y="2916"/>
                </a:lnTo>
                <a:lnTo>
                  <a:pt x="90434" y="1773"/>
                </a:lnTo>
                <a:lnTo>
                  <a:pt x="89153" y="630"/>
                </a:lnTo>
                <a:lnTo>
                  <a:pt x="86624" y="0"/>
                </a:lnTo>
                <a:close/>
              </a:path>
              <a:path w="278129" h="113664">
                <a:moveTo>
                  <a:pt x="119268" y="31241"/>
                </a:moveTo>
                <a:lnTo>
                  <a:pt x="113294" y="31241"/>
                </a:lnTo>
                <a:lnTo>
                  <a:pt x="112288" y="31373"/>
                </a:lnTo>
                <a:lnTo>
                  <a:pt x="111373" y="31373"/>
                </a:lnTo>
                <a:lnTo>
                  <a:pt x="110489" y="31491"/>
                </a:lnTo>
                <a:lnTo>
                  <a:pt x="110002" y="31754"/>
                </a:lnTo>
                <a:lnTo>
                  <a:pt x="109362" y="31872"/>
                </a:lnTo>
                <a:lnTo>
                  <a:pt x="108844" y="32135"/>
                </a:lnTo>
                <a:lnTo>
                  <a:pt x="108600" y="32516"/>
                </a:lnTo>
                <a:lnTo>
                  <a:pt x="108325" y="32897"/>
                </a:lnTo>
                <a:lnTo>
                  <a:pt x="108203" y="33278"/>
                </a:lnTo>
                <a:lnTo>
                  <a:pt x="108203" y="33908"/>
                </a:lnTo>
                <a:lnTo>
                  <a:pt x="108325" y="34040"/>
                </a:lnTo>
                <a:lnTo>
                  <a:pt x="108325" y="34539"/>
                </a:lnTo>
                <a:lnTo>
                  <a:pt x="108478" y="34920"/>
                </a:lnTo>
                <a:lnTo>
                  <a:pt x="108722" y="35945"/>
                </a:lnTo>
                <a:lnTo>
                  <a:pt x="108965" y="36575"/>
                </a:lnTo>
                <a:lnTo>
                  <a:pt x="109240" y="37206"/>
                </a:lnTo>
                <a:lnTo>
                  <a:pt x="138318" y="109097"/>
                </a:lnTo>
                <a:lnTo>
                  <a:pt x="138562" y="109727"/>
                </a:lnTo>
                <a:lnTo>
                  <a:pt x="138958" y="110108"/>
                </a:lnTo>
                <a:lnTo>
                  <a:pt x="139324" y="110489"/>
                </a:lnTo>
                <a:lnTo>
                  <a:pt x="139842" y="110870"/>
                </a:lnTo>
                <a:lnTo>
                  <a:pt x="140329" y="111251"/>
                </a:lnTo>
                <a:lnTo>
                  <a:pt x="141244" y="111501"/>
                </a:lnTo>
                <a:lnTo>
                  <a:pt x="142006" y="111632"/>
                </a:lnTo>
                <a:lnTo>
                  <a:pt x="143012" y="111882"/>
                </a:lnTo>
                <a:lnTo>
                  <a:pt x="145541" y="112145"/>
                </a:lnTo>
                <a:lnTo>
                  <a:pt x="152521" y="112145"/>
                </a:lnTo>
                <a:lnTo>
                  <a:pt x="155082" y="111882"/>
                </a:lnTo>
                <a:lnTo>
                  <a:pt x="156088" y="111764"/>
                </a:lnTo>
                <a:lnTo>
                  <a:pt x="156971" y="111501"/>
                </a:lnTo>
                <a:lnTo>
                  <a:pt x="157733" y="111383"/>
                </a:lnTo>
                <a:lnTo>
                  <a:pt x="159776" y="109097"/>
                </a:lnTo>
                <a:lnTo>
                  <a:pt x="164573" y="97286"/>
                </a:lnTo>
                <a:lnTo>
                  <a:pt x="149626" y="97286"/>
                </a:lnTo>
                <a:lnTo>
                  <a:pt x="125089" y="33908"/>
                </a:lnTo>
                <a:lnTo>
                  <a:pt x="124846" y="33396"/>
                </a:lnTo>
                <a:lnTo>
                  <a:pt x="124602" y="33015"/>
                </a:lnTo>
                <a:lnTo>
                  <a:pt x="124327" y="32634"/>
                </a:lnTo>
                <a:lnTo>
                  <a:pt x="123962" y="32384"/>
                </a:lnTo>
                <a:lnTo>
                  <a:pt x="123565" y="32003"/>
                </a:lnTo>
                <a:lnTo>
                  <a:pt x="122956" y="31872"/>
                </a:lnTo>
                <a:lnTo>
                  <a:pt x="122316" y="31622"/>
                </a:lnTo>
                <a:lnTo>
                  <a:pt x="121554" y="31491"/>
                </a:lnTo>
                <a:lnTo>
                  <a:pt x="120395" y="31373"/>
                </a:lnTo>
                <a:lnTo>
                  <a:pt x="119268" y="31241"/>
                </a:lnTo>
                <a:close/>
              </a:path>
              <a:path w="278129" h="113664">
                <a:moveTo>
                  <a:pt x="185044" y="31241"/>
                </a:moveTo>
                <a:lnTo>
                  <a:pt x="179344" y="31241"/>
                </a:lnTo>
                <a:lnTo>
                  <a:pt x="177180" y="31491"/>
                </a:lnTo>
                <a:lnTo>
                  <a:pt x="176418" y="31622"/>
                </a:lnTo>
                <a:lnTo>
                  <a:pt x="175778" y="31872"/>
                </a:lnTo>
                <a:lnTo>
                  <a:pt x="175138" y="32003"/>
                </a:lnTo>
                <a:lnTo>
                  <a:pt x="174772" y="32384"/>
                </a:lnTo>
                <a:lnTo>
                  <a:pt x="174376" y="32634"/>
                </a:lnTo>
                <a:lnTo>
                  <a:pt x="174132" y="33015"/>
                </a:lnTo>
                <a:lnTo>
                  <a:pt x="173857" y="33396"/>
                </a:lnTo>
                <a:lnTo>
                  <a:pt x="173735" y="33908"/>
                </a:lnTo>
                <a:lnTo>
                  <a:pt x="149870" y="96261"/>
                </a:lnTo>
                <a:lnTo>
                  <a:pt x="149626" y="97286"/>
                </a:lnTo>
                <a:lnTo>
                  <a:pt x="164573" y="97286"/>
                </a:lnTo>
                <a:lnTo>
                  <a:pt x="188975" y="37206"/>
                </a:lnTo>
                <a:lnTo>
                  <a:pt x="189097" y="36825"/>
                </a:lnTo>
                <a:lnTo>
                  <a:pt x="189250" y="36444"/>
                </a:lnTo>
                <a:lnTo>
                  <a:pt x="189250" y="36063"/>
                </a:lnTo>
                <a:lnTo>
                  <a:pt x="189372" y="35813"/>
                </a:lnTo>
                <a:lnTo>
                  <a:pt x="189494" y="35432"/>
                </a:lnTo>
                <a:lnTo>
                  <a:pt x="189494" y="35183"/>
                </a:lnTo>
                <a:lnTo>
                  <a:pt x="189616" y="34920"/>
                </a:lnTo>
                <a:lnTo>
                  <a:pt x="189616" y="34421"/>
                </a:lnTo>
                <a:lnTo>
                  <a:pt x="189737" y="34158"/>
                </a:lnTo>
                <a:lnTo>
                  <a:pt x="189737" y="33278"/>
                </a:lnTo>
                <a:lnTo>
                  <a:pt x="188213" y="31754"/>
                </a:lnTo>
                <a:lnTo>
                  <a:pt x="187726" y="31491"/>
                </a:lnTo>
                <a:lnTo>
                  <a:pt x="186964" y="31373"/>
                </a:lnTo>
                <a:lnTo>
                  <a:pt x="185927" y="31373"/>
                </a:lnTo>
                <a:lnTo>
                  <a:pt x="185044" y="31241"/>
                </a:lnTo>
                <a:close/>
              </a:path>
              <a:path w="278129" h="113664">
                <a:moveTo>
                  <a:pt x="247009" y="30098"/>
                </a:moveTo>
                <a:lnTo>
                  <a:pt x="233933" y="30098"/>
                </a:lnTo>
                <a:lnTo>
                  <a:pt x="228356" y="30992"/>
                </a:lnTo>
                <a:lnTo>
                  <a:pt x="223265" y="33015"/>
                </a:lnTo>
                <a:lnTo>
                  <a:pt x="218206" y="34920"/>
                </a:lnTo>
                <a:lnTo>
                  <a:pt x="199278" y="65531"/>
                </a:lnTo>
                <a:lnTo>
                  <a:pt x="199278" y="78866"/>
                </a:lnTo>
                <a:lnTo>
                  <a:pt x="210190" y="102869"/>
                </a:lnTo>
                <a:lnTo>
                  <a:pt x="213756" y="106298"/>
                </a:lnTo>
                <a:lnTo>
                  <a:pt x="218206" y="108834"/>
                </a:lnTo>
                <a:lnTo>
                  <a:pt x="228721" y="112394"/>
                </a:lnTo>
                <a:lnTo>
                  <a:pt x="234970" y="113288"/>
                </a:lnTo>
                <a:lnTo>
                  <a:pt x="246004" y="113288"/>
                </a:lnTo>
                <a:lnTo>
                  <a:pt x="272917" y="106679"/>
                </a:lnTo>
                <a:lnTo>
                  <a:pt x="273314" y="106430"/>
                </a:lnTo>
                <a:lnTo>
                  <a:pt x="273436" y="106049"/>
                </a:lnTo>
                <a:lnTo>
                  <a:pt x="273679" y="105786"/>
                </a:lnTo>
                <a:lnTo>
                  <a:pt x="273832" y="105405"/>
                </a:lnTo>
                <a:lnTo>
                  <a:pt x="273954" y="104906"/>
                </a:lnTo>
                <a:lnTo>
                  <a:pt x="274076" y="104525"/>
                </a:lnTo>
                <a:lnTo>
                  <a:pt x="274076" y="104012"/>
                </a:lnTo>
                <a:lnTo>
                  <a:pt x="274198" y="103500"/>
                </a:lnTo>
                <a:lnTo>
                  <a:pt x="274222" y="102869"/>
                </a:lnTo>
                <a:lnTo>
                  <a:pt x="274319" y="102357"/>
                </a:lnTo>
                <a:lnTo>
                  <a:pt x="274319" y="101976"/>
                </a:lnTo>
                <a:lnTo>
                  <a:pt x="238262" y="101976"/>
                </a:lnTo>
                <a:lnTo>
                  <a:pt x="233933" y="101345"/>
                </a:lnTo>
                <a:lnTo>
                  <a:pt x="216926" y="85856"/>
                </a:lnTo>
                <a:lnTo>
                  <a:pt x="215920" y="82427"/>
                </a:lnTo>
                <a:lnTo>
                  <a:pt x="215550" y="78866"/>
                </a:lnTo>
                <a:lnTo>
                  <a:pt x="215524" y="74426"/>
                </a:lnTo>
                <a:lnTo>
                  <a:pt x="273436" y="74426"/>
                </a:lnTo>
                <a:lnTo>
                  <a:pt x="274838" y="74045"/>
                </a:lnTo>
                <a:lnTo>
                  <a:pt x="275965" y="73020"/>
                </a:lnTo>
                <a:lnTo>
                  <a:pt x="277246" y="72140"/>
                </a:lnTo>
                <a:lnTo>
                  <a:pt x="277886" y="70616"/>
                </a:lnTo>
                <a:lnTo>
                  <a:pt x="277886" y="64257"/>
                </a:lnTo>
                <a:lnTo>
                  <a:pt x="215524" y="64257"/>
                </a:lnTo>
                <a:lnTo>
                  <a:pt x="215645" y="61209"/>
                </a:lnTo>
                <a:lnTo>
                  <a:pt x="216164" y="58292"/>
                </a:lnTo>
                <a:lnTo>
                  <a:pt x="217291" y="55376"/>
                </a:lnTo>
                <a:lnTo>
                  <a:pt x="218328" y="52577"/>
                </a:lnTo>
                <a:lnTo>
                  <a:pt x="235579" y="40898"/>
                </a:lnTo>
                <a:lnTo>
                  <a:pt x="269237" y="40898"/>
                </a:lnTo>
                <a:lnTo>
                  <a:pt x="268985" y="40635"/>
                </a:lnTo>
                <a:lnTo>
                  <a:pt x="266059" y="37337"/>
                </a:lnTo>
                <a:lnTo>
                  <a:pt x="262127" y="34802"/>
                </a:lnTo>
                <a:lnTo>
                  <a:pt x="252740" y="30992"/>
                </a:lnTo>
                <a:lnTo>
                  <a:pt x="247009" y="30098"/>
                </a:lnTo>
                <a:close/>
              </a:path>
              <a:path w="278129" h="113664">
                <a:moveTo>
                  <a:pt x="272155" y="96261"/>
                </a:moveTo>
                <a:lnTo>
                  <a:pt x="270906" y="96261"/>
                </a:lnTo>
                <a:lnTo>
                  <a:pt x="269747" y="96524"/>
                </a:lnTo>
                <a:lnTo>
                  <a:pt x="268345" y="97154"/>
                </a:lnTo>
                <a:lnTo>
                  <a:pt x="266821" y="97667"/>
                </a:lnTo>
                <a:lnTo>
                  <a:pt x="264932" y="98429"/>
                </a:lnTo>
                <a:lnTo>
                  <a:pt x="262646" y="99059"/>
                </a:lnTo>
                <a:lnTo>
                  <a:pt x="260238" y="99821"/>
                </a:lnTo>
                <a:lnTo>
                  <a:pt x="257555" y="100452"/>
                </a:lnTo>
                <a:lnTo>
                  <a:pt x="254386" y="101096"/>
                </a:lnTo>
                <a:lnTo>
                  <a:pt x="251094" y="101726"/>
                </a:lnTo>
                <a:lnTo>
                  <a:pt x="247528" y="101976"/>
                </a:lnTo>
                <a:lnTo>
                  <a:pt x="274319" y="101976"/>
                </a:lnTo>
                <a:lnTo>
                  <a:pt x="274299" y="100452"/>
                </a:lnTo>
                <a:lnTo>
                  <a:pt x="274198" y="99821"/>
                </a:lnTo>
                <a:lnTo>
                  <a:pt x="274198" y="99059"/>
                </a:lnTo>
                <a:lnTo>
                  <a:pt x="274076" y="98297"/>
                </a:lnTo>
                <a:lnTo>
                  <a:pt x="273954" y="97785"/>
                </a:lnTo>
                <a:lnTo>
                  <a:pt x="273679" y="97404"/>
                </a:lnTo>
                <a:lnTo>
                  <a:pt x="273557" y="97023"/>
                </a:lnTo>
                <a:lnTo>
                  <a:pt x="273192" y="96773"/>
                </a:lnTo>
                <a:lnTo>
                  <a:pt x="272917" y="96524"/>
                </a:lnTo>
                <a:lnTo>
                  <a:pt x="272552" y="96392"/>
                </a:lnTo>
                <a:lnTo>
                  <a:pt x="272155" y="96261"/>
                </a:lnTo>
                <a:close/>
              </a:path>
              <a:path w="278129" h="113664">
                <a:moveTo>
                  <a:pt x="269237" y="40898"/>
                </a:moveTo>
                <a:lnTo>
                  <a:pt x="247009" y="40898"/>
                </a:lnTo>
                <a:lnTo>
                  <a:pt x="252740" y="42921"/>
                </a:lnTo>
                <a:lnTo>
                  <a:pt x="256672" y="47112"/>
                </a:lnTo>
                <a:lnTo>
                  <a:pt x="260482" y="51303"/>
                </a:lnTo>
                <a:lnTo>
                  <a:pt x="262249" y="57018"/>
                </a:lnTo>
                <a:lnTo>
                  <a:pt x="262127" y="64257"/>
                </a:lnTo>
                <a:lnTo>
                  <a:pt x="277886" y="64257"/>
                </a:lnTo>
                <a:lnTo>
                  <a:pt x="277886" y="60959"/>
                </a:lnTo>
                <a:lnTo>
                  <a:pt x="277124" y="56256"/>
                </a:lnTo>
                <a:lnTo>
                  <a:pt x="274319" y="47624"/>
                </a:lnTo>
                <a:lnTo>
                  <a:pt x="272033" y="43814"/>
                </a:lnTo>
                <a:lnTo>
                  <a:pt x="269237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46619" y="5301995"/>
            <a:ext cx="2645664" cy="2667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61342" y="5346441"/>
            <a:ext cx="481980" cy="11869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14827" y="5346441"/>
            <a:ext cx="609203" cy="14770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88313" y="5382005"/>
            <a:ext cx="184785" cy="83185"/>
          </a:xfrm>
          <a:custGeom>
            <a:avLst/>
            <a:gdLst/>
            <a:ahLst/>
            <a:cxnLst/>
            <a:rect l="l" t="t" r="r" b="b"/>
            <a:pathLst>
              <a:path w="184784" h="83185">
                <a:moveTo>
                  <a:pt x="51419" y="0"/>
                </a:moveTo>
                <a:lnTo>
                  <a:pt x="36941" y="0"/>
                </a:lnTo>
                <a:lnTo>
                  <a:pt x="30479" y="1011"/>
                </a:lnTo>
                <a:lnTo>
                  <a:pt x="883" y="30479"/>
                </a:lnTo>
                <a:lnTo>
                  <a:pt x="0" y="36063"/>
                </a:lnTo>
                <a:lnTo>
                  <a:pt x="0" y="48636"/>
                </a:lnTo>
                <a:lnTo>
                  <a:pt x="761" y="54351"/>
                </a:lnTo>
                <a:lnTo>
                  <a:pt x="4297" y="64520"/>
                </a:lnTo>
                <a:lnTo>
                  <a:pt x="6979" y="68711"/>
                </a:lnTo>
                <a:lnTo>
                  <a:pt x="10515" y="72258"/>
                </a:lnTo>
                <a:lnTo>
                  <a:pt x="13959" y="75818"/>
                </a:lnTo>
                <a:lnTo>
                  <a:pt x="18409" y="78510"/>
                </a:lnTo>
                <a:lnTo>
                  <a:pt x="29077" y="82213"/>
                </a:lnTo>
                <a:lnTo>
                  <a:pt x="35295" y="83128"/>
                </a:lnTo>
                <a:lnTo>
                  <a:pt x="49773" y="83128"/>
                </a:lnTo>
                <a:lnTo>
                  <a:pt x="56235" y="82082"/>
                </a:lnTo>
                <a:lnTo>
                  <a:pt x="67421" y="77855"/>
                </a:lnTo>
                <a:lnTo>
                  <a:pt x="72115" y="74925"/>
                </a:lnTo>
                <a:lnTo>
                  <a:pt x="75553" y="71496"/>
                </a:lnTo>
                <a:lnTo>
                  <a:pt x="38221" y="71496"/>
                </a:lnTo>
                <a:lnTo>
                  <a:pt x="33893" y="70616"/>
                </a:lnTo>
                <a:lnTo>
                  <a:pt x="16489" y="45470"/>
                </a:lnTo>
                <a:lnTo>
                  <a:pt x="16489" y="37088"/>
                </a:lnTo>
                <a:lnTo>
                  <a:pt x="38983" y="11561"/>
                </a:lnTo>
                <a:lnTo>
                  <a:pt x="77081" y="11561"/>
                </a:lnTo>
                <a:lnTo>
                  <a:pt x="72755" y="7238"/>
                </a:lnTo>
                <a:lnTo>
                  <a:pt x="68305" y="4571"/>
                </a:lnTo>
                <a:lnTo>
                  <a:pt x="62971" y="2798"/>
                </a:lnTo>
                <a:lnTo>
                  <a:pt x="57637" y="893"/>
                </a:lnTo>
                <a:lnTo>
                  <a:pt x="51419" y="0"/>
                </a:lnTo>
                <a:close/>
              </a:path>
              <a:path w="184784" h="83185">
                <a:moveTo>
                  <a:pt x="77081" y="11561"/>
                </a:moveTo>
                <a:lnTo>
                  <a:pt x="48889" y="11561"/>
                </a:lnTo>
                <a:lnTo>
                  <a:pt x="53065" y="12323"/>
                </a:lnTo>
                <a:lnTo>
                  <a:pt x="60045" y="15620"/>
                </a:lnTo>
                <a:lnTo>
                  <a:pt x="69067" y="30098"/>
                </a:lnTo>
                <a:lnTo>
                  <a:pt x="69951" y="33659"/>
                </a:lnTo>
                <a:lnTo>
                  <a:pt x="70469" y="37587"/>
                </a:lnTo>
                <a:lnTo>
                  <a:pt x="70469" y="46100"/>
                </a:lnTo>
                <a:lnTo>
                  <a:pt x="69951" y="50042"/>
                </a:lnTo>
                <a:lnTo>
                  <a:pt x="68823" y="53720"/>
                </a:lnTo>
                <a:lnTo>
                  <a:pt x="67817" y="57399"/>
                </a:lnTo>
                <a:lnTo>
                  <a:pt x="55473" y="69210"/>
                </a:lnTo>
                <a:lnTo>
                  <a:pt x="52059" y="70734"/>
                </a:lnTo>
                <a:lnTo>
                  <a:pt x="48005" y="71496"/>
                </a:lnTo>
                <a:lnTo>
                  <a:pt x="75553" y="71496"/>
                </a:lnTo>
                <a:lnTo>
                  <a:pt x="86989" y="46862"/>
                </a:lnTo>
                <a:lnTo>
                  <a:pt x="86989" y="34421"/>
                </a:lnTo>
                <a:lnTo>
                  <a:pt x="86105" y="28706"/>
                </a:lnTo>
                <a:lnTo>
                  <a:pt x="84307" y="23621"/>
                </a:lnTo>
                <a:lnTo>
                  <a:pt x="82539" y="18668"/>
                </a:lnTo>
                <a:lnTo>
                  <a:pt x="79857" y="14346"/>
                </a:lnTo>
                <a:lnTo>
                  <a:pt x="77081" y="11561"/>
                </a:lnTo>
                <a:close/>
              </a:path>
              <a:path w="184784" h="83185">
                <a:moveTo>
                  <a:pt x="119481" y="1142"/>
                </a:moveTo>
                <a:lnTo>
                  <a:pt x="114299" y="1142"/>
                </a:lnTo>
                <a:lnTo>
                  <a:pt x="112379" y="1392"/>
                </a:lnTo>
                <a:lnTo>
                  <a:pt x="111617" y="1523"/>
                </a:lnTo>
                <a:lnTo>
                  <a:pt x="111099" y="1773"/>
                </a:lnTo>
                <a:lnTo>
                  <a:pt x="110489" y="2036"/>
                </a:lnTo>
                <a:lnTo>
                  <a:pt x="110093" y="2285"/>
                </a:lnTo>
                <a:lnTo>
                  <a:pt x="109971" y="2666"/>
                </a:lnTo>
                <a:lnTo>
                  <a:pt x="109727" y="2916"/>
                </a:lnTo>
                <a:lnTo>
                  <a:pt x="109575" y="3297"/>
                </a:lnTo>
                <a:lnTo>
                  <a:pt x="109575" y="79878"/>
                </a:lnTo>
                <a:lnTo>
                  <a:pt x="116067" y="82046"/>
                </a:lnTo>
                <a:lnTo>
                  <a:pt x="119237" y="82046"/>
                </a:lnTo>
                <a:lnTo>
                  <a:pt x="120517" y="81975"/>
                </a:lnTo>
                <a:lnTo>
                  <a:pt x="122529" y="81759"/>
                </a:lnTo>
                <a:lnTo>
                  <a:pt x="123443" y="81582"/>
                </a:lnTo>
                <a:lnTo>
                  <a:pt x="123931" y="81366"/>
                </a:lnTo>
                <a:lnTo>
                  <a:pt x="124571" y="81140"/>
                </a:lnTo>
                <a:lnTo>
                  <a:pt x="124967" y="80878"/>
                </a:lnTo>
                <a:lnTo>
                  <a:pt x="125455" y="80259"/>
                </a:lnTo>
                <a:lnTo>
                  <a:pt x="125577" y="79878"/>
                </a:lnTo>
                <a:lnTo>
                  <a:pt x="125577" y="26538"/>
                </a:lnTo>
                <a:lnTo>
                  <a:pt x="130027" y="21716"/>
                </a:lnTo>
                <a:lnTo>
                  <a:pt x="134233" y="18156"/>
                </a:lnTo>
                <a:lnTo>
                  <a:pt x="138165" y="15752"/>
                </a:lnTo>
                <a:lnTo>
                  <a:pt x="141405" y="13715"/>
                </a:lnTo>
                <a:lnTo>
                  <a:pt x="124053" y="13715"/>
                </a:lnTo>
                <a:lnTo>
                  <a:pt x="124053" y="3297"/>
                </a:lnTo>
                <a:lnTo>
                  <a:pt x="123931" y="2916"/>
                </a:lnTo>
                <a:lnTo>
                  <a:pt x="123687" y="2666"/>
                </a:lnTo>
                <a:lnTo>
                  <a:pt x="123565" y="2285"/>
                </a:lnTo>
                <a:lnTo>
                  <a:pt x="123169" y="2036"/>
                </a:lnTo>
                <a:lnTo>
                  <a:pt x="122681" y="1773"/>
                </a:lnTo>
                <a:lnTo>
                  <a:pt x="122041" y="1523"/>
                </a:lnTo>
                <a:lnTo>
                  <a:pt x="121401" y="1392"/>
                </a:lnTo>
                <a:lnTo>
                  <a:pt x="120395" y="1274"/>
                </a:lnTo>
                <a:lnTo>
                  <a:pt x="119481" y="1142"/>
                </a:lnTo>
                <a:close/>
              </a:path>
              <a:path w="184784" h="83185">
                <a:moveTo>
                  <a:pt x="179982" y="11942"/>
                </a:moveTo>
                <a:lnTo>
                  <a:pt x="153283" y="11942"/>
                </a:lnTo>
                <a:lnTo>
                  <a:pt x="155935" y="12441"/>
                </a:lnTo>
                <a:lnTo>
                  <a:pt x="158343" y="13466"/>
                </a:lnTo>
                <a:lnTo>
                  <a:pt x="168645" y="30860"/>
                </a:lnTo>
                <a:lnTo>
                  <a:pt x="168645" y="79878"/>
                </a:lnTo>
                <a:lnTo>
                  <a:pt x="168767" y="80259"/>
                </a:lnTo>
                <a:lnTo>
                  <a:pt x="169011" y="80570"/>
                </a:lnTo>
                <a:lnTo>
                  <a:pt x="169285" y="80878"/>
                </a:lnTo>
                <a:lnTo>
                  <a:pt x="169651" y="81140"/>
                </a:lnTo>
                <a:lnTo>
                  <a:pt x="170291" y="81366"/>
                </a:lnTo>
                <a:lnTo>
                  <a:pt x="170809" y="81582"/>
                </a:lnTo>
                <a:lnTo>
                  <a:pt x="171693" y="81759"/>
                </a:lnTo>
                <a:lnTo>
                  <a:pt x="173735" y="81975"/>
                </a:lnTo>
                <a:lnTo>
                  <a:pt x="174985" y="82046"/>
                </a:lnTo>
                <a:lnTo>
                  <a:pt x="178155" y="82046"/>
                </a:lnTo>
                <a:lnTo>
                  <a:pt x="184251" y="80570"/>
                </a:lnTo>
                <a:lnTo>
                  <a:pt x="184525" y="80259"/>
                </a:lnTo>
                <a:lnTo>
                  <a:pt x="184647" y="79878"/>
                </a:lnTo>
                <a:lnTo>
                  <a:pt x="184647" y="27944"/>
                </a:lnTo>
                <a:lnTo>
                  <a:pt x="184007" y="23240"/>
                </a:lnTo>
                <a:lnTo>
                  <a:pt x="183001" y="19430"/>
                </a:lnTo>
                <a:lnTo>
                  <a:pt x="181965" y="15620"/>
                </a:lnTo>
                <a:lnTo>
                  <a:pt x="180197" y="12191"/>
                </a:lnTo>
                <a:lnTo>
                  <a:pt x="179982" y="11942"/>
                </a:lnTo>
                <a:close/>
              </a:path>
              <a:path w="184784" h="83185">
                <a:moveTo>
                  <a:pt x="159257" y="0"/>
                </a:moveTo>
                <a:lnTo>
                  <a:pt x="148437" y="0"/>
                </a:lnTo>
                <a:lnTo>
                  <a:pt x="143621" y="1011"/>
                </a:lnTo>
                <a:lnTo>
                  <a:pt x="138683" y="3297"/>
                </a:lnTo>
                <a:lnTo>
                  <a:pt x="133837" y="5465"/>
                </a:lnTo>
                <a:lnTo>
                  <a:pt x="129021" y="9012"/>
                </a:lnTo>
                <a:lnTo>
                  <a:pt x="124053" y="13715"/>
                </a:lnTo>
                <a:lnTo>
                  <a:pt x="141405" y="13715"/>
                </a:lnTo>
                <a:lnTo>
                  <a:pt x="142219" y="13203"/>
                </a:lnTo>
                <a:lnTo>
                  <a:pt x="146151" y="11942"/>
                </a:lnTo>
                <a:lnTo>
                  <a:pt x="179982" y="11942"/>
                </a:lnTo>
                <a:lnTo>
                  <a:pt x="175259" y="6476"/>
                </a:lnTo>
                <a:lnTo>
                  <a:pt x="172059" y="4190"/>
                </a:lnTo>
                <a:lnTo>
                  <a:pt x="168127" y="2535"/>
                </a:lnTo>
                <a:lnTo>
                  <a:pt x="164195" y="761"/>
                </a:lnTo>
                <a:lnTo>
                  <a:pt x="15925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53337" y="5346441"/>
            <a:ext cx="374538" cy="14770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46619" y="5577839"/>
            <a:ext cx="1732787" cy="26670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60732" y="5622249"/>
            <a:ext cx="460369" cy="11872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93857" y="5627799"/>
            <a:ext cx="756178" cy="11317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6952" cy="642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0" y="6440423"/>
                </a:moveTo>
                <a:lnTo>
                  <a:pt x="11429999" y="6440423"/>
                </a:lnTo>
                <a:lnTo>
                  <a:pt x="11429999" y="0"/>
                </a:lnTo>
                <a:lnTo>
                  <a:pt x="0" y="0"/>
                </a:lnTo>
                <a:lnTo>
                  <a:pt x="0" y="6440423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492" y="1601723"/>
            <a:ext cx="9779508" cy="772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057" y="1736963"/>
            <a:ext cx="1320545" cy="272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5360" y="1714865"/>
            <a:ext cx="413384" cy="294640"/>
          </a:xfrm>
          <a:custGeom>
            <a:avLst/>
            <a:gdLst/>
            <a:ahLst/>
            <a:cxnLst/>
            <a:rect l="l" t="t" r="r" b="b"/>
            <a:pathLst>
              <a:path w="413385" h="294639">
                <a:moveTo>
                  <a:pt x="108637" y="89436"/>
                </a:moveTo>
                <a:lnTo>
                  <a:pt x="58638" y="99513"/>
                </a:lnTo>
                <a:lnTo>
                  <a:pt x="26793" y="120544"/>
                </a:lnTo>
                <a:lnTo>
                  <a:pt x="6483" y="152910"/>
                </a:lnTo>
                <a:lnTo>
                  <a:pt x="0" y="203579"/>
                </a:lnTo>
                <a:lnTo>
                  <a:pt x="1435" y="215618"/>
                </a:lnTo>
                <a:lnTo>
                  <a:pt x="21744" y="261493"/>
                </a:lnTo>
                <a:lnTo>
                  <a:pt x="53257" y="284163"/>
                </a:lnTo>
                <a:lnTo>
                  <a:pt x="103654" y="294227"/>
                </a:lnTo>
                <a:lnTo>
                  <a:pt x="120246" y="294443"/>
                </a:lnTo>
                <a:lnTo>
                  <a:pt x="132025" y="293434"/>
                </a:lnTo>
                <a:lnTo>
                  <a:pt x="170543" y="283481"/>
                </a:lnTo>
                <a:lnTo>
                  <a:pt x="197851" y="265209"/>
                </a:lnTo>
                <a:lnTo>
                  <a:pt x="101403" y="265209"/>
                </a:lnTo>
                <a:lnTo>
                  <a:pt x="89068" y="262949"/>
                </a:lnTo>
                <a:lnTo>
                  <a:pt x="50870" y="232516"/>
                </a:lnTo>
                <a:lnTo>
                  <a:pt x="43543" y="182038"/>
                </a:lnTo>
                <a:lnTo>
                  <a:pt x="45485" y="170110"/>
                </a:lnTo>
                <a:lnTo>
                  <a:pt x="64856" y="134026"/>
                </a:lnTo>
                <a:lnTo>
                  <a:pt x="101077" y="118768"/>
                </a:lnTo>
                <a:lnTo>
                  <a:pt x="115122" y="117990"/>
                </a:lnTo>
                <a:lnTo>
                  <a:pt x="201064" y="117990"/>
                </a:lnTo>
                <a:lnTo>
                  <a:pt x="195537" y="112330"/>
                </a:lnTo>
                <a:lnTo>
                  <a:pt x="160503" y="94787"/>
                </a:lnTo>
                <a:lnTo>
                  <a:pt x="124779" y="89710"/>
                </a:lnTo>
                <a:lnTo>
                  <a:pt x="108637" y="89436"/>
                </a:lnTo>
                <a:close/>
              </a:path>
              <a:path w="413385" h="294639">
                <a:moveTo>
                  <a:pt x="201064" y="117990"/>
                </a:moveTo>
                <a:lnTo>
                  <a:pt x="115122" y="117990"/>
                </a:lnTo>
                <a:lnTo>
                  <a:pt x="127728" y="118768"/>
                </a:lnTo>
                <a:lnTo>
                  <a:pt x="139859" y="121259"/>
                </a:lnTo>
                <a:lnTo>
                  <a:pt x="171698" y="142892"/>
                </a:lnTo>
                <a:lnTo>
                  <a:pt x="183664" y="179276"/>
                </a:lnTo>
                <a:lnTo>
                  <a:pt x="184325" y="192298"/>
                </a:lnTo>
                <a:lnTo>
                  <a:pt x="184001" y="201090"/>
                </a:lnTo>
                <a:lnTo>
                  <a:pt x="164229" y="248628"/>
                </a:lnTo>
                <a:lnTo>
                  <a:pt x="119150" y="265157"/>
                </a:lnTo>
                <a:lnTo>
                  <a:pt x="101403" y="265209"/>
                </a:lnTo>
                <a:lnTo>
                  <a:pt x="197851" y="265209"/>
                </a:lnTo>
                <a:lnTo>
                  <a:pt x="221872" y="227900"/>
                </a:lnTo>
                <a:lnTo>
                  <a:pt x="227637" y="190012"/>
                </a:lnTo>
                <a:lnTo>
                  <a:pt x="227349" y="180810"/>
                </a:lnTo>
                <a:lnTo>
                  <a:pt x="218898" y="143235"/>
                </a:lnTo>
                <a:lnTo>
                  <a:pt x="205831" y="122871"/>
                </a:lnTo>
                <a:lnTo>
                  <a:pt x="201064" y="117990"/>
                </a:lnTo>
                <a:close/>
              </a:path>
              <a:path w="413385" h="294639">
                <a:moveTo>
                  <a:pt x="341419" y="121676"/>
                </a:moveTo>
                <a:lnTo>
                  <a:pt x="299387" y="121676"/>
                </a:lnTo>
                <a:lnTo>
                  <a:pt x="299387" y="286664"/>
                </a:lnTo>
                <a:lnTo>
                  <a:pt x="299783" y="287548"/>
                </a:lnTo>
                <a:lnTo>
                  <a:pt x="300423" y="288310"/>
                </a:lnTo>
                <a:lnTo>
                  <a:pt x="301033" y="289072"/>
                </a:lnTo>
                <a:lnTo>
                  <a:pt x="316425" y="291998"/>
                </a:lnTo>
                <a:lnTo>
                  <a:pt x="324411" y="291998"/>
                </a:lnTo>
                <a:lnTo>
                  <a:pt x="341419" y="286664"/>
                </a:lnTo>
                <a:lnTo>
                  <a:pt x="341419" y="121676"/>
                </a:lnTo>
                <a:close/>
              </a:path>
              <a:path w="413385" h="294639">
                <a:moveTo>
                  <a:pt x="393631" y="93238"/>
                </a:moveTo>
                <a:lnTo>
                  <a:pt x="265859" y="93238"/>
                </a:lnTo>
                <a:lnTo>
                  <a:pt x="264731" y="93482"/>
                </a:lnTo>
                <a:lnTo>
                  <a:pt x="263695" y="94000"/>
                </a:lnTo>
                <a:lnTo>
                  <a:pt x="262689" y="94487"/>
                </a:lnTo>
                <a:lnTo>
                  <a:pt x="261805" y="95249"/>
                </a:lnTo>
                <a:lnTo>
                  <a:pt x="261165" y="96530"/>
                </a:lnTo>
                <a:lnTo>
                  <a:pt x="260403" y="97688"/>
                </a:lnTo>
                <a:lnTo>
                  <a:pt x="259885" y="99212"/>
                </a:lnTo>
                <a:lnTo>
                  <a:pt x="259641" y="100980"/>
                </a:lnTo>
                <a:lnTo>
                  <a:pt x="259275" y="102748"/>
                </a:lnTo>
                <a:lnTo>
                  <a:pt x="259123" y="104912"/>
                </a:lnTo>
                <a:lnTo>
                  <a:pt x="259123" y="112532"/>
                </a:lnTo>
                <a:lnTo>
                  <a:pt x="259763" y="116220"/>
                </a:lnTo>
                <a:lnTo>
                  <a:pt x="261165" y="118384"/>
                </a:lnTo>
                <a:lnTo>
                  <a:pt x="262445" y="120670"/>
                </a:lnTo>
                <a:lnTo>
                  <a:pt x="264457" y="121676"/>
                </a:lnTo>
                <a:lnTo>
                  <a:pt x="394911" y="121676"/>
                </a:lnTo>
                <a:lnTo>
                  <a:pt x="396923" y="120670"/>
                </a:lnTo>
                <a:lnTo>
                  <a:pt x="398447" y="118384"/>
                </a:lnTo>
                <a:lnTo>
                  <a:pt x="399971" y="116220"/>
                </a:lnTo>
                <a:lnTo>
                  <a:pt x="400733" y="112532"/>
                </a:lnTo>
                <a:lnTo>
                  <a:pt x="400733" y="104912"/>
                </a:lnTo>
                <a:lnTo>
                  <a:pt x="398325" y="96530"/>
                </a:lnTo>
                <a:lnTo>
                  <a:pt x="397563" y="95249"/>
                </a:lnTo>
                <a:lnTo>
                  <a:pt x="396679" y="94487"/>
                </a:lnTo>
                <a:lnTo>
                  <a:pt x="395795" y="94000"/>
                </a:lnTo>
                <a:lnTo>
                  <a:pt x="394759" y="93482"/>
                </a:lnTo>
                <a:lnTo>
                  <a:pt x="393631" y="93238"/>
                </a:lnTo>
                <a:close/>
              </a:path>
              <a:path w="413385" h="294639">
                <a:moveTo>
                  <a:pt x="378757" y="0"/>
                </a:moveTo>
                <a:lnTo>
                  <a:pt x="334325" y="6508"/>
                </a:lnTo>
                <a:lnTo>
                  <a:pt x="301914" y="47745"/>
                </a:lnTo>
                <a:lnTo>
                  <a:pt x="299387" y="73913"/>
                </a:lnTo>
                <a:lnTo>
                  <a:pt x="299387" y="93238"/>
                </a:lnTo>
                <a:lnTo>
                  <a:pt x="341419" y="93238"/>
                </a:lnTo>
                <a:lnTo>
                  <a:pt x="341419" y="64922"/>
                </a:lnTo>
                <a:lnTo>
                  <a:pt x="342059" y="58064"/>
                </a:lnTo>
                <a:lnTo>
                  <a:pt x="343217" y="52456"/>
                </a:lnTo>
                <a:lnTo>
                  <a:pt x="344345" y="46878"/>
                </a:lnTo>
                <a:lnTo>
                  <a:pt x="346387" y="42306"/>
                </a:lnTo>
                <a:lnTo>
                  <a:pt x="369369" y="28468"/>
                </a:lnTo>
                <a:lnTo>
                  <a:pt x="412759" y="28468"/>
                </a:lnTo>
                <a:lnTo>
                  <a:pt x="412803" y="28193"/>
                </a:lnTo>
                <a:lnTo>
                  <a:pt x="413199" y="26548"/>
                </a:lnTo>
                <a:lnTo>
                  <a:pt x="413321" y="24536"/>
                </a:lnTo>
                <a:lnTo>
                  <a:pt x="413321" y="19202"/>
                </a:lnTo>
                <a:lnTo>
                  <a:pt x="413199" y="17038"/>
                </a:lnTo>
                <a:lnTo>
                  <a:pt x="412925" y="15118"/>
                </a:lnTo>
                <a:lnTo>
                  <a:pt x="412681" y="13228"/>
                </a:lnTo>
                <a:lnTo>
                  <a:pt x="412285" y="11704"/>
                </a:lnTo>
                <a:lnTo>
                  <a:pt x="411523" y="10302"/>
                </a:lnTo>
                <a:lnTo>
                  <a:pt x="410913" y="9022"/>
                </a:lnTo>
                <a:lnTo>
                  <a:pt x="409999" y="7894"/>
                </a:lnTo>
                <a:lnTo>
                  <a:pt x="408993" y="7132"/>
                </a:lnTo>
                <a:lnTo>
                  <a:pt x="408109" y="6248"/>
                </a:lnTo>
                <a:lnTo>
                  <a:pt x="406067" y="5333"/>
                </a:lnTo>
                <a:lnTo>
                  <a:pt x="399971" y="3322"/>
                </a:lnTo>
                <a:lnTo>
                  <a:pt x="395673" y="2285"/>
                </a:lnTo>
                <a:lnTo>
                  <a:pt x="384487" y="518"/>
                </a:lnTo>
                <a:lnTo>
                  <a:pt x="378757" y="0"/>
                </a:lnTo>
                <a:close/>
              </a:path>
              <a:path w="413385" h="294639">
                <a:moveTo>
                  <a:pt x="412759" y="28468"/>
                </a:moveTo>
                <a:lnTo>
                  <a:pt x="380159" y="28468"/>
                </a:lnTo>
                <a:lnTo>
                  <a:pt x="384243" y="28834"/>
                </a:lnTo>
                <a:lnTo>
                  <a:pt x="391101" y="30114"/>
                </a:lnTo>
                <a:lnTo>
                  <a:pt x="394149" y="30754"/>
                </a:lnTo>
                <a:lnTo>
                  <a:pt x="401373" y="32918"/>
                </a:lnTo>
                <a:lnTo>
                  <a:pt x="403141" y="33527"/>
                </a:lnTo>
                <a:lnTo>
                  <a:pt x="404939" y="34168"/>
                </a:lnTo>
                <a:lnTo>
                  <a:pt x="406341" y="34564"/>
                </a:lnTo>
                <a:lnTo>
                  <a:pt x="408475" y="34564"/>
                </a:lnTo>
                <a:lnTo>
                  <a:pt x="409389" y="34289"/>
                </a:lnTo>
                <a:lnTo>
                  <a:pt x="409999" y="34046"/>
                </a:lnTo>
                <a:lnTo>
                  <a:pt x="410761" y="33680"/>
                </a:lnTo>
                <a:lnTo>
                  <a:pt x="411279" y="33040"/>
                </a:lnTo>
                <a:lnTo>
                  <a:pt x="411675" y="32003"/>
                </a:lnTo>
                <a:lnTo>
                  <a:pt x="412163" y="30998"/>
                </a:lnTo>
                <a:lnTo>
                  <a:pt x="412559" y="29717"/>
                </a:lnTo>
                <a:lnTo>
                  <a:pt x="412759" y="28468"/>
                </a:lnTo>
                <a:close/>
              </a:path>
            </a:pathLst>
          </a:custGeom>
          <a:solidFill>
            <a:srgbClr val="AC8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591" y="1717151"/>
            <a:ext cx="2018537" cy="292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0391" y="1716389"/>
            <a:ext cx="1313200" cy="293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3639" y="1716389"/>
            <a:ext cx="1664969" cy="3647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2704" y="2647188"/>
            <a:ext cx="2421636" cy="266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4096" y="2699887"/>
            <a:ext cx="163830" cy="110489"/>
          </a:xfrm>
          <a:custGeom>
            <a:avLst/>
            <a:gdLst/>
            <a:ahLst/>
            <a:cxnLst/>
            <a:rect l="l" t="t" r="r" b="b"/>
            <a:pathLst>
              <a:path w="163830" h="110489">
                <a:moveTo>
                  <a:pt x="132968" y="27310"/>
                </a:moveTo>
                <a:lnTo>
                  <a:pt x="119896" y="27310"/>
                </a:lnTo>
                <a:lnTo>
                  <a:pt x="114299" y="28193"/>
                </a:lnTo>
                <a:lnTo>
                  <a:pt x="109228" y="30236"/>
                </a:lnTo>
                <a:lnTo>
                  <a:pt x="104144" y="32125"/>
                </a:lnTo>
                <a:lnTo>
                  <a:pt x="85225" y="62727"/>
                </a:lnTo>
                <a:lnTo>
                  <a:pt x="85225" y="76078"/>
                </a:lnTo>
                <a:lnTo>
                  <a:pt x="96143" y="100065"/>
                </a:lnTo>
                <a:lnTo>
                  <a:pt x="99703" y="103510"/>
                </a:lnTo>
                <a:lnTo>
                  <a:pt x="104144" y="106039"/>
                </a:lnTo>
                <a:lnTo>
                  <a:pt x="114680" y="109606"/>
                </a:lnTo>
                <a:lnTo>
                  <a:pt x="120908" y="110489"/>
                </a:lnTo>
                <a:lnTo>
                  <a:pt x="131957" y="110489"/>
                </a:lnTo>
                <a:lnTo>
                  <a:pt x="158876" y="103875"/>
                </a:lnTo>
                <a:lnTo>
                  <a:pt x="159257" y="103631"/>
                </a:lnTo>
                <a:lnTo>
                  <a:pt x="159389" y="103266"/>
                </a:lnTo>
                <a:lnTo>
                  <a:pt x="159638" y="102991"/>
                </a:lnTo>
                <a:lnTo>
                  <a:pt x="159770" y="102626"/>
                </a:lnTo>
                <a:lnTo>
                  <a:pt x="159901" y="102107"/>
                </a:lnTo>
                <a:lnTo>
                  <a:pt x="160019" y="101742"/>
                </a:lnTo>
                <a:lnTo>
                  <a:pt x="160019" y="101224"/>
                </a:lnTo>
                <a:lnTo>
                  <a:pt x="160151" y="100705"/>
                </a:lnTo>
                <a:lnTo>
                  <a:pt x="160151" y="100218"/>
                </a:lnTo>
                <a:lnTo>
                  <a:pt x="160282" y="99578"/>
                </a:lnTo>
                <a:lnTo>
                  <a:pt x="160282" y="99181"/>
                </a:lnTo>
                <a:lnTo>
                  <a:pt x="124205" y="99181"/>
                </a:lnTo>
                <a:lnTo>
                  <a:pt x="119896" y="98541"/>
                </a:lnTo>
                <a:lnTo>
                  <a:pt x="102869" y="83057"/>
                </a:lnTo>
                <a:lnTo>
                  <a:pt x="101858" y="79644"/>
                </a:lnTo>
                <a:lnTo>
                  <a:pt x="101501" y="76078"/>
                </a:lnTo>
                <a:lnTo>
                  <a:pt x="101477" y="71627"/>
                </a:lnTo>
                <a:lnTo>
                  <a:pt x="159389" y="71627"/>
                </a:lnTo>
                <a:lnTo>
                  <a:pt x="160781" y="71262"/>
                </a:lnTo>
                <a:lnTo>
                  <a:pt x="161924" y="70225"/>
                </a:lnTo>
                <a:lnTo>
                  <a:pt x="163199" y="69341"/>
                </a:lnTo>
                <a:lnTo>
                  <a:pt x="163829" y="67817"/>
                </a:lnTo>
                <a:lnTo>
                  <a:pt x="163829" y="61478"/>
                </a:lnTo>
                <a:lnTo>
                  <a:pt x="101477" y="61478"/>
                </a:lnTo>
                <a:lnTo>
                  <a:pt x="101608" y="58430"/>
                </a:lnTo>
                <a:lnTo>
                  <a:pt x="102107" y="55504"/>
                </a:lnTo>
                <a:lnTo>
                  <a:pt x="103250" y="52577"/>
                </a:lnTo>
                <a:lnTo>
                  <a:pt x="104275" y="49773"/>
                </a:lnTo>
                <a:lnTo>
                  <a:pt x="121538" y="38099"/>
                </a:lnTo>
                <a:lnTo>
                  <a:pt x="155182" y="38099"/>
                </a:lnTo>
                <a:lnTo>
                  <a:pt x="154948" y="37856"/>
                </a:lnTo>
                <a:lnTo>
                  <a:pt x="152018" y="34533"/>
                </a:lnTo>
                <a:lnTo>
                  <a:pt x="148090" y="32003"/>
                </a:lnTo>
                <a:lnTo>
                  <a:pt x="138683" y="28193"/>
                </a:lnTo>
                <a:lnTo>
                  <a:pt x="132968" y="27310"/>
                </a:lnTo>
                <a:close/>
              </a:path>
              <a:path w="163830" h="110489">
                <a:moveTo>
                  <a:pt x="54233" y="12313"/>
                </a:moveTo>
                <a:lnTo>
                  <a:pt x="37850" y="12313"/>
                </a:lnTo>
                <a:lnTo>
                  <a:pt x="37850" y="107076"/>
                </a:lnTo>
                <a:lnTo>
                  <a:pt x="39505" y="108600"/>
                </a:lnTo>
                <a:lnTo>
                  <a:pt x="40136" y="108844"/>
                </a:lnTo>
                <a:lnTo>
                  <a:pt x="41029" y="108965"/>
                </a:lnTo>
                <a:lnTo>
                  <a:pt x="42172" y="109087"/>
                </a:lnTo>
                <a:lnTo>
                  <a:pt x="44458" y="109362"/>
                </a:lnTo>
                <a:lnTo>
                  <a:pt x="47624" y="109362"/>
                </a:lnTo>
                <a:lnTo>
                  <a:pt x="49910" y="109087"/>
                </a:lnTo>
                <a:lnTo>
                  <a:pt x="51053" y="108965"/>
                </a:lnTo>
                <a:lnTo>
                  <a:pt x="51815" y="108844"/>
                </a:lnTo>
                <a:lnTo>
                  <a:pt x="52459" y="108600"/>
                </a:lnTo>
                <a:lnTo>
                  <a:pt x="53090" y="108447"/>
                </a:lnTo>
                <a:lnTo>
                  <a:pt x="53602" y="108203"/>
                </a:lnTo>
                <a:lnTo>
                  <a:pt x="53852" y="107838"/>
                </a:lnTo>
                <a:lnTo>
                  <a:pt x="54101" y="107441"/>
                </a:lnTo>
                <a:lnTo>
                  <a:pt x="54233" y="107076"/>
                </a:lnTo>
                <a:lnTo>
                  <a:pt x="54233" y="12313"/>
                </a:lnTo>
                <a:close/>
              </a:path>
              <a:path w="163830" h="110489">
                <a:moveTo>
                  <a:pt x="158114" y="93482"/>
                </a:moveTo>
                <a:lnTo>
                  <a:pt x="156853" y="93482"/>
                </a:lnTo>
                <a:lnTo>
                  <a:pt x="155710" y="93725"/>
                </a:lnTo>
                <a:lnTo>
                  <a:pt x="154304" y="94366"/>
                </a:lnTo>
                <a:lnTo>
                  <a:pt x="152780" y="94884"/>
                </a:lnTo>
                <a:lnTo>
                  <a:pt x="150875" y="95646"/>
                </a:lnTo>
                <a:lnTo>
                  <a:pt x="148589" y="96255"/>
                </a:lnTo>
                <a:lnTo>
                  <a:pt x="146185" y="97017"/>
                </a:lnTo>
                <a:lnTo>
                  <a:pt x="143518" y="97657"/>
                </a:lnTo>
                <a:lnTo>
                  <a:pt x="137041" y="98938"/>
                </a:lnTo>
                <a:lnTo>
                  <a:pt x="133481" y="99181"/>
                </a:lnTo>
                <a:lnTo>
                  <a:pt x="160282" y="99181"/>
                </a:lnTo>
                <a:lnTo>
                  <a:pt x="160261" y="97657"/>
                </a:lnTo>
                <a:lnTo>
                  <a:pt x="160151" y="97017"/>
                </a:lnTo>
                <a:lnTo>
                  <a:pt x="160151" y="96255"/>
                </a:lnTo>
                <a:lnTo>
                  <a:pt x="160019" y="95493"/>
                </a:lnTo>
                <a:lnTo>
                  <a:pt x="159901" y="95006"/>
                </a:lnTo>
                <a:lnTo>
                  <a:pt x="159638" y="94609"/>
                </a:lnTo>
                <a:lnTo>
                  <a:pt x="159520" y="94244"/>
                </a:lnTo>
                <a:lnTo>
                  <a:pt x="159139" y="93969"/>
                </a:lnTo>
                <a:lnTo>
                  <a:pt x="158876" y="93725"/>
                </a:lnTo>
                <a:lnTo>
                  <a:pt x="158114" y="93482"/>
                </a:lnTo>
                <a:close/>
              </a:path>
              <a:path w="163830" h="110489">
                <a:moveTo>
                  <a:pt x="155182" y="38099"/>
                </a:moveTo>
                <a:lnTo>
                  <a:pt x="132968" y="38099"/>
                </a:lnTo>
                <a:lnTo>
                  <a:pt x="138683" y="40142"/>
                </a:lnTo>
                <a:lnTo>
                  <a:pt x="142625" y="44317"/>
                </a:lnTo>
                <a:lnTo>
                  <a:pt x="146435" y="48524"/>
                </a:lnTo>
                <a:lnTo>
                  <a:pt x="148208" y="54223"/>
                </a:lnTo>
                <a:lnTo>
                  <a:pt x="148090" y="61478"/>
                </a:lnTo>
                <a:lnTo>
                  <a:pt x="163829" y="61478"/>
                </a:lnTo>
                <a:lnTo>
                  <a:pt x="163829" y="58155"/>
                </a:lnTo>
                <a:lnTo>
                  <a:pt x="163067" y="53461"/>
                </a:lnTo>
                <a:lnTo>
                  <a:pt x="161675" y="49164"/>
                </a:lnTo>
                <a:lnTo>
                  <a:pt x="160282" y="44836"/>
                </a:lnTo>
                <a:lnTo>
                  <a:pt x="157996" y="41026"/>
                </a:lnTo>
                <a:lnTo>
                  <a:pt x="155182" y="38099"/>
                </a:lnTo>
                <a:close/>
              </a:path>
              <a:path w="163830" h="110489">
                <a:moveTo>
                  <a:pt x="89285" y="0"/>
                </a:moveTo>
                <a:lnTo>
                  <a:pt x="2798" y="0"/>
                </a:lnTo>
                <a:lnTo>
                  <a:pt x="2285" y="121"/>
                </a:lnTo>
                <a:lnTo>
                  <a:pt x="1904" y="396"/>
                </a:lnTo>
                <a:lnTo>
                  <a:pt x="1523" y="640"/>
                </a:lnTo>
                <a:lnTo>
                  <a:pt x="262" y="3444"/>
                </a:lnTo>
                <a:lnTo>
                  <a:pt x="131" y="4206"/>
                </a:lnTo>
                <a:lnTo>
                  <a:pt x="0" y="5212"/>
                </a:lnTo>
                <a:lnTo>
                  <a:pt x="0" y="7376"/>
                </a:lnTo>
                <a:lnTo>
                  <a:pt x="131" y="8260"/>
                </a:lnTo>
                <a:lnTo>
                  <a:pt x="262" y="9022"/>
                </a:lnTo>
                <a:lnTo>
                  <a:pt x="380" y="9784"/>
                </a:lnTo>
                <a:lnTo>
                  <a:pt x="643" y="10424"/>
                </a:lnTo>
                <a:lnTo>
                  <a:pt x="893" y="10911"/>
                </a:lnTo>
                <a:lnTo>
                  <a:pt x="1142" y="11429"/>
                </a:lnTo>
                <a:lnTo>
                  <a:pt x="1523" y="11673"/>
                </a:lnTo>
                <a:lnTo>
                  <a:pt x="1904" y="11948"/>
                </a:lnTo>
                <a:lnTo>
                  <a:pt x="2285" y="12191"/>
                </a:lnTo>
                <a:lnTo>
                  <a:pt x="2798" y="12313"/>
                </a:lnTo>
                <a:lnTo>
                  <a:pt x="89285" y="12313"/>
                </a:lnTo>
                <a:lnTo>
                  <a:pt x="89797" y="12191"/>
                </a:lnTo>
                <a:lnTo>
                  <a:pt x="90178" y="11948"/>
                </a:lnTo>
                <a:lnTo>
                  <a:pt x="90559" y="11673"/>
                </a:lnTo>
                <a:lnTo>
                  <a:pt x="90940" y="11429"/>
                </a:lnTo>
                <a:lnTo>
                  <a:pt x="91190" y="10911"/>
                </a:lnTo>
                <a:lnTo>
                  <a:pt x="91439" y="10424"/>
                </a:lnTo>
                <a:lnTo>
                  <a:pt x="91702" y="9784"/>
                </a:lnTo>
                <a:lnTo>
                  <a:pt x="91820" y="9022"/>
                </a:lnTo>
                <a:lnTo>
                  <a:pt x="91952" y="8260"/>
                </a:lnTo>
                <a:lnTo>
                  <a:pt x="91952" y="4206"/>
                </a:lnTo>
                <a:lnTo>
                  <a:pt x="91820" y="3444"/>
                </a:lnTo>
                <a:lnTo>
                  <a:pt x="91702" y="2682"/>
                </a:lnTo>
                <a:lnTo>
                  <a:pt x="91439" y="1920"/>
                </a:lnTo>
                <a:lnTo>
                  <a:pt x="91190" y="1402"/>
                </a:lnTo>
                <a:lnTo>
                  <a:pt x="90940" y="1005"/>
                </a:lnTo>
                <a:lnTo>
                  <a:pt x="90559" y="640"/>
                </a:lnTo>
                <a:lnTo>
                  <a:pt x="90178" y="396"/>
                </a:lnTo>
                <a:lnTo>
                  <a:pt x="89797" y="121"/>
                </a:lnTo>
                <a:lnTo>
                  <a:pt x="8928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9977" y="2691627"/>
            <a:ext cx="1512326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355" y="2647188"/>
            <a:ext cx="4655819" cy="26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2875" y="2697083"/>
            <a:ext cx="843533" cy="142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28525" y="2690987"/>
            <a:ext cx="662452" cy="1193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13660" y="2691902"/>
            <a:ext cx="175895" cy="118745"/>
          </a:xfrm>
          <a:custGeom>
            <a:avLst/>
            <a:gdLst/>
            <a:ahLst/>
            <a:cxnLst/>
            <a:rect l="l" t="t" r="r" b="b"/>
            <a:pathLst>
              <a:path w="175895" h="118744">
                <a:moveTo>
                  <a:pt x="48249" y="35295"/>
                </a:moveTo>
                <a:lnTo>
                  <a:pt x="35051" y="35295"/>
                </a:lnTo>
                <a:lnTo>
                  <a:pt x="29321" y="36179"/>
                </a:lnTo>
                <a:lnTo>
                  <a:pt x="24262" y="38221"/>
                </a:lnTo>
                <a:lnTo>
                  <a:pt x="19171" y="40111"/>
                </a:lnTo>
                <a:lnTo>
                  <a:pt x="2926" y="59679"/>
                </a:lnTo>
                <a:lnTo>
                  <a:pt x="1005" y="64891"/>
                </a:lnTo>
                <a:lnTo>
                  <a:pt x="0" y="70713"/>
                </a:lnTo>
                <a:lnTo>
                  <a:pt x="0" y="84063"/>
                </a:lnTo>
                <a:lnTo>
                  <a:pt x="29839" y="117591"/>
                </a:lnTo>
                <a:lnTo>
                  <a:pt x="36057" y="118475"/>
                </a:lnTo>
                <a:lnTo>
                  <a:pt x="47243" y="118475"/>
                </a:lnTo>
                <a:lnTo>
                  <a:pt x="72633" y="113019"/>
                </a:lnTo>
                <a:lnTo>
                  <a:pt x="73792" y="112501"/>
                </a:lnTo>
                <a:lnTo>
                  <a:pt x="74035" y="112257"/>
                </a:lnTo>
                <a:lnTo>
                  <a:pt x="74401" y="111861"/>
                </a:lnTo>
                <a:lnTo>
                  <a:pt x="74675" y="111617"/>
                </a:lnTo>
                <a:lnTo>
                  <a:pt x="74919" y="111251"/>
                </a:lnTo>
                <a:lnTo>
                  <a:pt x="75163" y="110977"/>
                </a:lnTo>
                <a:lnTo>
                  <a:pt x="75316" y="110611"/>
                </a:lnTo>
                <a:lnTo>
                  <a:pt x="75437" y="110093"/>
                </a:lnTo>
                <a:lnTo>
                  <a:pt x="75559" y="109727"/>
                </a:lnTo>
                <a:lnTo>
                  <a:pt x="75559" y="109209"/>
                </a:lnTo>
                <a:lnTo>
                  <a:pt x="75681" y="108691"/>
                </a:lnTo>
                <a:lnTo>
                  <a:pt x="75681" y="107167"/>
                </a:lnTo>
                <a:lnTo>
                  <a:pt x="39502" y="107167"/>
                </a:lnTo>
                <a:lnTo>
                  <a:pt x="35051" y="106527"/>
                </a:lnTo>
                <a:lnTo>
                  <a:pt x="31485" y="105277"/>
                </a:lnTo>
                <a:lnTo>
                  <a:pt x="27797" y="103875"/>
                </a:lnTo>
                <a:lnTo>
                  <a:pt x="24871" y="102107"/>
                </a:lnTo>
                <a:lnTo>
                  <a:pt x="22738" y="99669"/>
                </a:lnTo>
                <a:lnTo>
                  <a:pt x="20452" y="97261"/>
                </a:lnTo>
                <a:lnTo>
                  <a:pt x="18775" y="94335"/>
                </a:lnTo>
                <a:lnTo>
                  <a:pt x="17891" y="91043"/>
                </a:lnTo>
                <a:lnTo>
                  <a:pt x="16885" y="87629"/>
                </a:lnTo>
                <a:lnTo>
                  <a:pt x="16367" y="83819"/>
                </a:lnTo>
                <a:lnTo>
                  <a:pt x="16367" y="79613"/>
                </a:lnTo>
                <a:lnTo>
                  <a:pt x="74797" y="79613"/>
                </a:lnTo>
                <a:lnTo>
                  <a:pt x="76321" y="79247"/>
                </a:lnTo>
                <a:lnTo>
                  <a:pt x="77449" y="78211"/>
                </a:lnTo>
                <a:lnTo>
                  <a:pt x="78729" y="77327"/>
                </a:lnTo>
                <a:lnTo>
                  <a:pt x="79369" y="75803"/>
                </a:lnTo>
                <a:lnTo>
                  <a:pt x="79369" y="69463"/>
                </a:lnTo>
                <a:lnTo>
                  <a:pt x="16367" y="69463"/>
                </a:lnTo>
                <a:lnTo>
                  <a:pt x="16489" y="66415"/>
                </a:lnTo>
                <a:lnTo>
                  <a:pt x="17129" y="63489"/>
                </a:lnTo>
                <a:lnTo>
                  <a:pt x="18287" y="60563"/>
                </a:lnTo>
                <a:lnTo>
                  <a:pt x="19293" y="57759"/>
                </a:lnTo>
                <a:lnTo>
                  <a:pt x="36697" y="46085"/>
                </a:lnTo>
                <a:lnTo>
                  <a:pt x="70704" y="46085"/>
                </a:lnTo>
                <a:lnTo>
                  <a:pt x="70469" y="45841"/>
                </a:lnTo>
                <a:lnTo>
                  <a:pt x="67421" y="42519"/>
                </a:lnTo>
                <a:lnTo>
                  <a:pt x="63489" y="39989"/>
                </a:lnTo>
                <a:lnTo>
                  <a:pt x="53980" y="36179"/>
                </a:lnTo>
                <a:lnTo>
                  <a:pt x="48249" y="35295"/>
                </a:lnTo>
                <a:close/>
              </a:path>
              <a:path w="175895" h="118744">
                <a:moveTo>
                  <a:pt x="73639" y="101467"/>
                </a:moveTo>
                <a:lnTo>
                  <a:pt x="72389" y="101467"/>
                </a:lnTo>
                <a:lnTo>
                  <a:pt x="71231" y="101711"/>
                </a:lnTo>
                <a:lnTo>
                  <a:pt x="69707" y="102351"/>
                </a:lnTo>
                <a:lnTo>
                  <a:pt x="68183" y="102869"/>
                </a:lnTo>
                <a:lnTo>
                  <a:pt x="66293" y="103631"/>
                </a:lnTo>
                <a:lnTo>
                  <a:pt x="64007" y="104241"/>
                </a:lnTo>
                <a:lnTo>
                  <a:pt x="61600" y="105003"/>
                </a:lnTo>
                <a:lnTo>
                  <a:pt x="58795" y="105643"/>
                </a:lnTo>
                <a:lnTo>
                  <a:pt x="52456" y="106923"/>
                </a:lnTo>
                <a:lnTo>
                  <a:pt x="48767" y="107167"/>
                </a:lnTo>
                <a:lnTo>
                  <a:pt x="75681" y="107167"/>
                </a:lnTo>
                <a:lnTo>
                  <a:pt x="75681" y="105003"/>
                </a:lnTo>
                <a:lnTo>
                  <a:pt x="75559" y="104241"/>
                </a:lnTo>
                <a:lnTo>
                  <a:pt x="75559" y="103479"/>
                </a:lnTo>
                <a:lnTo>
                  <a:pt x="75316" y="102991"/>
                </a:lnTo>
                <a:lnTo>
                  <a:pt x="75163" y="102595"/>
                </a:lnTo>
                <a:lnTo>
                  <a:pt x="74919" y="102229"/>
                </a:lnTo>
                <a:lnTo>
                  <a:pt x="74675" y="101955"/>
                </a:lnTo>
                <a:lnTo>
                  <a:pt x="74279" y="101711"/>
                </a:lnTo>
                <a:lnTo>
                  <a:pt x="74035" y="101589"/>
                </a:lnTo>
                <a:lnTo>
                  <a:pt x="73639" y="101467"/>
                </a:lnTo>
                <a:close/>
              </a:path>
              <a:path w="175895" h="118744">
                <a:moveTo>
                  <a:pt x="70704" y="46085"/>
                </a:moveTo>
                <a:lnTo>
                  <a:pt x="48249" y="46085"/>
                </a:lnTo>
                <a:lnTo>
                  <a:pt x="54101" y="48127"/>
                </a:lnTo>
                <a:lnTo>
                  <a:pt x="57911" y="52303"/>
                </a:lnTo>
                <a:lnTo>
                  <a:pt x="61843" y="56509"/>
                </a:lnTo>
                <a:lnTo>
                  <a:pt x="63611" y="62209"/>
                </a:lnTo>
                <a:lnTo>
                  <a:pt x="63489" y="69463"/>
                </a:lnTo>
                <a:lnTo>
                  <a:pt x="79369" y="69463"/>
                </a:lnTo>
                <a:lnTo>
                  <a:pt x="79369" y="66141"/>
                </a:lnTo>
                <a:lnTo>
                  <a:pt x="78729" y="61447"/>
                </a:lnTo>
                <a:lnTo>
                  <a:pt x="77205" y="57149"/>
                </a:lnTo>
                <a:lnTo>
                  <a:pt x="75803" y="52821"/>
                </a:lnTo>
                <a:lnTo>
                  <a:pt x="73517" y="49011"/>
                </a:lnTo>
                <a:lnTo>
                  <a:pt x="70704" y="46085"/>
                </a:lnTo>
                <a:close/>
              </a:path>
              <a:path w="175895" h="118744">
                <a:moveTo>
                  <a:pt x="138562" y="35295"/>
                </a:moveTo>
                <a:lnTo>
                  <a:pt x="127497" y="35295"/>
                </a:lnTo>
                <a:lnTo>
                  <a:pt x="122041" y="36301"/>
                </a:lnTo>
                <a:lnTo>
                  <a:pt x="97139" y="65379"/>
                </a:lnTo>
                <a:lnTo>
                  <a:pt x="96255" y="71353"/>
                </a:lnTo>
                <a:lnTo>
                  <a:pt x="96255" y="83301"/>
                </a:lnTo>
                <a:lnTo>
                  <a:pt x="96895" y="88513"/>
                </a:lnTo>
                <a:lnTo>
                  <a:pt x="98297" y="93451"/>
                </a:lnTo>
                <a:lnTo>
                  <a:pt x="99547" y="98419"/>
                </a:lnTo>
                <a:lnTo>
                  <a:pt x="125089" y="118475"/>
                </a:lnTo>
                <a:lnTo>
                  <a:pt x="137281" y="118475"/>
                </a:lnTo>
                <a:lnTo>
                  <a:pt x="142615" y="117195"/>
                </a:lnTo>
                <a:lnTo>
                  <a:pt x="147431" y="114787"/>
                </a:lnTo>
                <a:lnTo>
                  <a:pt x="152399" y="112379"/>
                </a:lnTo>
                <a:lnTo>
                  <a:pt x="157093" y="109087"/>
                </a:lnTo>
                <a:lnTo>
                  <a:pt x="159726" y="106527"/>
                </a:lnTo>
                <a:lnTo>
                  <a:pt x="130027" y="106527"/>
                </a:lnTo>
                <a:lnTo>
                  <a:pt x="126613" y="105643"/>
                </a:lnTo>
                <a:lnTo>
                  <a:pt x="121036" y="102351"/>
                </a:lnTo>
                <a:lnTo>
                  <a:pt x="118871" y="100065"/>
                </a:lnTo>
                <a:lnTo>
                  <a:pt x="117226" y="97139"/>
                </a:lnTo>
                <a:lnTo>
                  <a:pt x="115549" y="94335"/>
                </a:lnTo>
                <a:lnTo>
                  <a:pt x="114421" y="91165"/>
                </a:lnTo>
                <a:lnTo>
                  <a:pt x="113659" y="87477"/>
                </a:lnTo>
                <a:lnTo>
                  <a:pt x="113019" y="83819"/>
                </a:lnTo>
                <a:lnTo>
                  <a:pt x="112775" y="80131"/>
                </a:lnTo>
                <a:lnTo>
                  <a:pt x="112775" y="72755"/>
                </a:lnTo>
                <a:lnTo>
                  <a:pt x="124571" y="49773"/>
                </a:lnTo>
                <a:lnTo>
                  <a:pt x="127375" y="48005"/>
                </a:lnTo>
                <a:lnTo>
                  <a:pt x="130789" y="47243"/>
                </a:lnTo>
                <a:lnTo>
                  <a:pt x="175625" y="47243"/>
                </a:lnTo>
                <a:lnTo>
                  <a:pt x="175625" y="46725"/>
                </a:lnTo>
                <a:lnTo>
                  <a:pt x="159745" y="46725"/>
                </a:lnTo>
                <a:lnTo>
                  <a:pt x="155691" y="42915"/>
                </a:lnTo>
                <a:lnTo>
                  <a:pt x="151516" y="40111"/>
                </a:lnTo>
                <a:lnTo>
                  <a:pt x="147309" y="38221"/>
                </a:lnTo>
                <a:lnTo>
                  <a:pt x="143134" y="36179"/>
                </a:lnTo>
                <a:lnTo>
                  <a:pt x="138562" y="35295"/>
                </a:lnTo>
                <a:close/>
              </a:path>
              <a:path w="175895" h="118744">
                <a:moveTo>
                  <a:pt x="175625" y="104759"/>
                </a:moveTo>
                <a:lnTo>
                  <a:pt x="161543" y="104759"/>
                </a:lnTo>
                <a:lnTo>
                  <a:pt x="161543" y="115183"/>
                </a:lnTo>
                <a:lnTo>
                  <a:pt x="161665" y="115549"/>
                </a:lnTo>
                <a:lnTo>
                  <a:pt x="161909" y="115945"/>
                </a:lnTo>
                <a:lnTo>
                  <a:pt x="162305" y="116189"/>
                </a:lnTo>
                <a:lnTo>
                  <a:pt x="162671" y="116433"/>
                </a:lnTo>
                <a:lnTo>
                  <a:pt x="163189" y="116707"/>
                </a:lnTo>
                <a:lnTo>
                  <a:pt x="163829" y="116951"/>
                </a:lnTo>
                <a:lnTo>
                  <a:pt x="164591" y="117073"/>
                </a:lnTo>
                <a:lnTo>
                  <a:pt x="165475" y="117195"/>
                </a:lnTo>
                <a:lnTo>
                  <a:pt x="166359" y="117347"/>
                </a:lnTo>
                <a:lnTo>
                  <a:pt x="171175" y="117347"/>
                </a:lnTo>
                <a:lnTo>
                  <a:pt x="172090" y="117195"/>
                </a:lnTo>
                <a:lnTo>
                  <a:pt x="172973" y="117073"/>
                </a:lnTo>
                <a:lnTo>
                  <a:pt x="175625" y="115549"/>
                </a:lnTo>
                <a:lnTo>
                  <a:pt x="175625" y="104759"/>
                </a:lnTo>
                <a:close/>
              </a:path>
              <a:path w="175895" h="118744">
                <a:moveTo>
                  <a:pt x="175625" y="47243"/>
                </a:moveTo>
                <a:lnTo>
                  <a:pt x="139171" y="47243"/>
                </a:lnTo>
                <a:lnTo>
                  <a:pt x="143377" y="48371"/>
                </a:lnTo>
                <a:lnTo>
                  <a:pt x="147309" y="50901"/>
                </a:lnTo>
                <a:lnTo>
                  <a:pt x="151363" y="53339"/>
                </a:lnTo>
                <a:lnTo>
                  <a:pt x="155447" y="56875"/>
                </a:lnTo>
                <a:lnTo>
                  <a:pt x="159745" y="61447"/>
                </a:lnTo>
                <a:lnTo>
                  <a:pt x="159745" y="91805"/>
                </a:lnTo>
                <a:lnTo>
                  <a:pt x="157337" y="94487"/>
                </a:lnTo>
                <a:lnTo>
                  <a:pt x="154929" y="96895"/>
                </a:lnTo>
                <a:lnTo>
                  <a:pt x="152643" y="98663"/>
                </a:lnTo>
                <a:lnTo>
                  <a:pt x="150479" y="100583"/>
                </a:lnTo>
                <a:lnTo>
                  <a:pt x="148315" y="102107"/>
                </a:lnTo>
                <a:lnTo>
                  <a:pt x="146303" y="103235"/>
                </a:lnTo>
                <a:lnTo>
                  <a:pt x="144261" y="104515"/>
                </a:lnTo>
                <a:lnTo>
                  <a:pt x="142219" y="105277"/>
                </a:lnTo>
                <a:lnTo>
                  <a:pt x="138287" y="106283"/>
                </a:lnTo>
                <a:lnTo>
                  <a:pt x="136276" y="106527"/>
                </a:lnTo>
                <a:lnTo>
                  <a:pt x="159726" y="106527"/>
                </a:lnTo>
                <a:lnTo>
                  <a:pt x="161543" y="104759"/>
                </a:lnTo>
                <a:lnTo>
                  <a:pt x="175625" y="104759"/>
                </a:lnTo>
                <a:lnTo>
                  <a:pt x="175625" y="47243"/>
                </a:lnTo>
                <a:close/>
              </a:path>
              <a:path w="175895" h="118744">
                <a:moveTo>
                  <a:pt x="169285" y="0"/>
                </a:moveTo>
                <a:lnTo>
                  <a:pt x="166115" y="0"/>
                </a:lnTo>
                <a:lnTo>
                  <a:pt x="164835" y="121"/>
                </a:lnTo>
                <a:lnTo>
                  <a:pt x="162793" y="365"/>
                </a:lnTo>
                <a:lnTo>
                  <a:pt x="162031" y="487"/>
                </a:lnTo>
                <a:lnTo>
                  <a:pt x="161422" y="761"/>
                </a:lnTo>
                <a:lnTo>
                  <a:pt x="160781" y="1005"/>
                </a:lnTo>
                <a:lnTo>
                  <a:pt x="160385" y="1249"/>
                </a:lnTo>
                <a:lnTo>
                  <a:pt x="160141" y="1645"/>
                </a:lnTo>
                <a:lnTo>
                  <a:pt x="159898" y="1889"/>
                </a:lnTo>
                <a:lnTo>
                  <a:pt x="159745" y="2285"/>
                </a:lnTo>
                <a:lnTo>
                  <a:pt x="159745" y="46725"/>
                </a:lnTo>
                <a:lnTo>
                  <a:pt x="175625" y="46725"/>
                </a:lnTo>
                <a:lnTo>
                  <a:pt x="175625" y="2285"/>
                </a:lnTo>
                <a:lnTo>
                  <a:pt x="175503" y="1889"/>
                </a:lnTo>
                <a:lnTo>
                  <a:pt x="175259" y="1645"/>
                </a:lnTo>
                <a:lnTo>
                  <a:pt x="174985" y="1249"/>
                </a:lnTo>
                <a:lnTo>
                  <a:pt x="170566" y="121"/>
                </a:lnTo>
                <a:lnTo>
                  <a:pt x="16928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6341" y="2708026"/>
            <a:ext cx="149225" cy="102870"/>
          </a:xfrm>
          <a:custGeom>
            <a:avLst/>
            <a:gdLst/>
            <a:ahLst/>
            <a:cxnLst/>
            <a:rect l="l" t="t" r="r" b="b"/>
            <a:pathLst>
              <a:path w="149225" h="102869">
                <a:moveTo>
                  <a:pt x="30998" y="32247"/>
                </a:moveTo>
                <a:lnTo>
                  <a:pt x="15239" y="32247"/>
                </a:lnTo>
                <a:lnTo>
                  <a:pt x="15239" y="80893"/>
                </a:lnTo>
                <a:lnTo>
                  <a:pt x="35935" y="102107"/>
                </a:lnTo>
                <a:lnTo>
                  <a:pt x="43433" y="102107"/>
                </a:lnTo>
                <a:lnTo>
                  <a:pt x="44836" y="101833"/>
                </a:lnTo>
                <a:lnTo>
                  <a:pt x="46360" y="101711"/>
                </a:lnTo>
                <a:lnTo>
                  <a:pt x="56387" y="94731"/>
                </a:lnTo>
                <a:lnTo>
                  <a:pt x="56387" y="92080"/>
                </a:lnTo>
                <a:lnTo>
                  <a:pt x="56266" y="91165"/>
                </a:lnTo>
                <a:lnTo>
                  <a:pt x="56091" y="90281"/>
                </a:lnTo>
                <a:lnTo>
                  <a:pt x="38618" y="90281"/>
                </a:lnTo>
                <a:lnTo>
                  <a:pt x="35448" y="88879"/>
                </a:lnTo>
                <a:lnTo>
                  <a:pt x="33649" y="86227"/>
                </a:lnTo>
                <a:lnTo>
                  <a:pt x="31882" y="83545"/>
                </a:lnTo>
                <a:lnTo>
                  <a:pt x="30998" y="79613"/>
                </a:lnTo>
                <a:lnTo>
                  <a:pt x="30998" y="32247"/>
                </a:lnTo>
                <a:close/>
              </a:path>
              <a:path w="149225" h="102869">
                <a:moveTo>
                  <a:pt x="54498" y="87873"/>
                </a:moveTo>
                <a:lnTo>
                  <a:pt x="53614" y="87873"/>
                </a:lnTo>
                <a:lnTo>
                  <a:pt x="53096" y="87995"/>
                </a:lnTo>
                <a:lnTo>
                  <a:pt x="52456" y="88270"/>
                </a:lnTo>
                <a:lnTo>
                  <a:pt x="51815" y="88513"/>
                </a:lnTo>
                <a:lnTo>
                  <a:pt x="51053" y="88757"/>
                </a:lnTo>
                <a:lnTo>
                  <a:pt x="50170" y="89153"/>
                </a:lnTo>
                <a:lnTo>
                  <a:pt x="49286" y="89397"/>
                </a:lnTo>
                <a:lnTo>
                  <a:pt x="47122" y="89915"/>
                </a:lnTo>
                <a:lnTo>
                  <a:pt x="45841" y="90159"/>
                </a:lnTo>
                <a:lnTo>
                  <a:pt x="44592" y="90281"/>
                </a:lnTo>
                <a:lnTo>
                  <a:pt x="56091" y="90281"/>
                </a:lnTo>
                <a:lnTo>
                  <a:pt x="55900" y="89275"/>
                </a:lnTo>
                <a:lnTo>
                  <a:pt x="55747" y="88879"/>
                </a:lnTo>
                <a:lnTo>
                  <a:pt x="55625" y="88513"/>
                </a:lnTo>
                <a:lnTo>
                  <a:pt x="55382" y="88270"/>
                </a:lnTo>
                <a:lnTo>
                  <a:pt x="55138" y="88117"/>
                </a:lnTo>
                <a:lnTo>
                  <a:pt x="54742" y="87995"/>
                </a:lnTo>
                <a:lnTo>
                  <a:pt x="54498" y="87873"/>
                </a:lnTo>
                <a:close/>
              </a:path>
              <a:path w="149225" h="102869">
                <a:moveTo>
                  <a:pt x="53736" y="20695"/>
                </a:moveTo>
                <a:lnTo>
                  <a:pt x="2804" y="20695"/>
                </a:lnTo>
                <a:lnTo>
                  <a:pt x="2285" y="20817"/>
                </a:lnTo>
                <a:lnTo>
                  <a:pt x="1920" y="21061"/>
                </a:lnTo>
                <a:lnTo>
                  <a:pt x="1402" y="21214"/>
                </a:lnTo>
                <a:lnTo>
                  <a:pt x="1158" y="21579"/>
                </a:lnTo>
                <a:lnTo>
                  <a:pt x="883" y="22097"/>
                </a:lnTo>
                <a:lnTo>
                  <a:pt x="640" y="22463"/>
                </a:lnTo>
                <a:lnTo>
                  <a:pt x="396" y="23103"/>
                </a:lnTo>
                <a:lnTo>
                  <a:pt x="274" y="23865"/>
                </a:lnTo>
                <a:lnTo>
                  <a:pt x="121" y="24627"/>
                </a:lnTo>
                <a:lnTo>
                  <a:pt x="0" y="25511"/>
                </a:lnTo>
                <a:lnTo>
                  <a:pt x="0" y="28559"/>
                </a:lnTo>
                <a:lnTo>
                  <a:pt x="274" y="29961"/>
                </a:lnTo>
                <a:lnTo>
                  <a:pt x="883" y="30845"/>
                </a:lnTo>
                <a:lnTo>
                  <a:pt x="1402" y="31882"/>
                </a:lnTo>
                <a:lnTo>
                  <a:pt x="2164" y="32247"/>
                </a:lnTo>
                <a:lnTo>
                  <a:pt x="54101" y="32247"/>
                </a:lnTo>
                <a:lnTo>
                  <a:pt x="54863" y="31882"/>
                </a:lnTo>
                <a:lnTo>
                  <a:pt x="55504" y="30845"/>
                </a:lnTo>
                <a:lnTo>
                  <a:pt x="56022" y="29961"/>
                </a:lnTo>
                <a:lnTo>
                  <a:pt x="56387" y="28559"/>
                </a:lnTo>
                <a:lnTo>
                  <a:pt x="56387" y="25511"/>
                </a:lnTo>
                <a:lnTo>
                  <a:pt x="56266" y="24627"/>
                </a:lnTo>
                <a:lnTo>
                  <a:pt x="56022" y="23103"/>
                </a:lnTo>
                <a:lnTo>
                  <a:pt x="55900" y="22463"/>
                </a:lnTo>
                <a:lnTo>
                  <a:pt x="55504" y="22097"/>
                </a:lnTo>
                <a:lnTo>
                  <a:pt x="55260" y="21579"/>
                </a:lnTo>
                <a:lnTo>
                  <a:pt x="54863" y="21214"/>
                </a:lnTo>
                <a:lnTo>
                  <a:pt x="54498" y="21061"/>
                </a:lnTo>
                <a:lnTo>
                  <a:pt x="54101" y="20817"/>
                </a:lnTo>
                <a:lnTo>
                  <a:pt x="53736" y="20695"/>
                </a:lnTo>
                <a:close/>
              </a:path>
              <a:path w="149225" h="102869">
                <a:moveTo>
                  <a:pt x="24658" y="0"/>
                </a:moveTo>
                <a:lnTo>
                  <a:pt x="21610" y="0"/>
                </a:lnTo>
                <a:lnTo>
                  <a:pt x="20330" y="121"/>
                </a:lnTo>
                <a:lnTo>
                  <a:pt x="18287" y="365"/>
                </a:lnTo>
                <a:lnTo>
                  <a:pt x="17404" y="487"/>
                </a:lnTo>
                <a:lnTo>
                  <a:pt x="16763" y="761"/>
                </a:lnTo>
                <a:lnTo>
                  <a:pt x="16276" y="1005"/>
                </a:lnTo>
                <a:lnTo>
                  <a:pt x="15758" y="1249"/>
                </a:lnTo>
                <a:lnTo>
                  <a:pt x="15636" y="1645"/>
                </a:lnTo>
                <a:lnTo>
                  <a:pt x="15361" y="2011"/>
                </a:lnTo>
                <a:lnTo>
                  <a:pt x="15239" y="2407"/>
                </a:lnTo>
                <a:lnTo>
                  <a:pt x="15239" y="20695"/>
                </a:lnTo>
                <a:lnTo>
                  <a:pt x="30998" y="20695"/>
                </a:lnTo>
                <a:lnTo>
                  <a:pt x="30998" y="2407"/>
                </a:lnTo>
                <a:lnTo>
                  <a:pt x="30876" y="2011"/>
                </a:lnTo>
                <a:lnTo>
                  <a:pt x="30601" y="1645"/>
                </a:lnTo>
                <a:lnTo>
                  <a:pt x="30358" y="1249"/>
                </a:lnTo>
                <a:lnTo>
                  <a:pt x="26029" y="121"/>
                </a:lnTo>
                <a:lnTo>
                  <a:pt x="24658" y="0"/>
                </a:lnTo>
                <a:close/>
              </a:path>
              <a:path w="149225" h="102869">
                <a:moveTo>
                  <a:pt x="117988" y="19171"/>
                </a:moveTo>
                <a:lnTo>
                  <a:pt x="104790" y="19171"/>
                </a:lnTo>
                <a:lnTo>
                  <a:pt x="99059" y="20055"/>
                </a:lnTo>
                <a:lnTo>
                  <a:pt x="94000" y="22097"/>
                </a:lnTo>
                <a:lnTo>
                  <a:pt x="88910" y="23987"/>
                </a:lnTo>
                <a:lnTo>
                  <a:pt x="72664" y="43555"/>
                </a:lnTo>
                <a:lnTo>
                  <a:pt x="70744" y="48767"/>
                </a:lnTo>
                <a:lnTo>
                  <a:pt x="69738" y="54589"/>
                </a:lnTo>
                <a:lnTo>
                  <a:pt x="69738" y="67939"/>
                </a:lnTo>
                <a:lnTo>
                  <a:pt x="99578" y="101467"/>
                </a:lnTo>
                <a:lnTo>
                  <a:pt x="105796" y="102351"/>
                </a:lnTo>
                <a:lnTo>
                  <a:pt x="116982" y="102351"/>
                </a:lnTo>
                <a:lnTo>
                  <a:pt x="142372" y="96895"/>
                </a:lnTo>
                <a:lnTo>
                  <a:pt x="143530" y="96377"/>
                </a:lnTo>
                <a:lnTo>
                  <a:pt x="143774" y="96133"/>
                </a:lnTo>
                <a:lnTo>
                  <a:pt x="144139" y="95737"/>
                </a:lnTo>
                <a:lnTo>
                  <a:pt x="144414" y="95493"/>
                </a:lnTo>
                <a:lnTo>
                  <a:pt x="144658" y="95128"/>
                </a:lnTo>
                <a:lnTo>
                  <a:pt x="144901" y="94853"/>
                </a:lnTo>
                <a:lnTo>
                  <a:pt x="145054" y="94487"/>
                </a:lnTo>
                <a:lnTo>
                  <a:pt x="145176" y="93969"/>
                </a:lnTo>
                <a:lnTo>
                  <a:pt x="145298" y="93604"/>
                </a:lnTo>
                <a:lnTo>
                  <a:pt x="145298" y="93085"/>
                </a:lnTo>
                <a:lnTo>
                  <a:pt x="145420" y="92567"/>
                </a:lnTo>
                <a:lnTo>
                  <a:pt x="145420" y="91043"/>
                </a:lnTo>
                <a:lnTo>
                  <a:pt x="109240" y="91043"/>
                </a:lnTo>
                <a:lnTo>
                  <a:pt x="104790" y="90403"/>
                </a:lnTo>
                <a:lnTo>
                  <a:pt x="101224" y="89153"/>
                </a:lnTo>
                <a:lnTo>
                  <a:pt x="97535" y="87751"/>
                </a:lnTo>
                <a:lnTo>
                  <a:pt x="94609" y="85984"/>
                </a:lnTo>
                <a:lnTo>
                  <a:pt x="92476" y="83545"/>
                </a:lnTo>
                <a:lnTo>
                  <a:pt x="90190" y="81137"/>
                </a:lnTo>
                <a:lnTo>
                  <a:pt x="88513" y="78211"/>
                </a:lnTo>
                <a:lnTo>
                  <a:pt x="87629" y="74919"/>
                </a:lnTo>
                <a:lnTo>
                  <a:pt x="86624" y="71506"/>
                </a:lnTo>
                <a:lnTo>
                  <a:pt x="86105" y="67696"/>
                </a:lnTo>
                <a:lnTo>
                  <a:pt x="86105" y="63489"/>
                </a:lnTo>
                <a:lnTo>
                  <a:pt x="144536" y="63489"/>
                </a:lnTo>
                <a:lnTo>
                  <a:pt x="146060" y="63124"/>
                </a:lnTo>
                <a:lnTo>
                  <a:pt x="147187" y="62087"/>
                </a:lnTo>
                <a:lnTo>
                  <a:pt x="148468" y="61203"/>
                </a:lnTo>
                <a:lnTo>
                  <a:pt x="149108" y="59679"/>
                </a:lnTo>
                <a:lnTo>
                  <a:pt x="149108" y="53339"/>
                </a:lnTo>
                <a:lnTo>
                  <a:pt x="86105" y="53339"/>
                </a:lnTo>
                <a:lnTo>
                  <a:pt x="86227" y="50291"/>
                </a:lnTo>
                <a:lnTo>
                  <a:pt x="86867" y="47365"/>
                </a:lnTo>
                <a:lnTo>
                  <a:pt x="88026" y="44439"/>
                </a:lnTo>
                <a:lnTo>
                  <a:pt x="89032" y="41635"/>
                </a:lnTo>
                <a:lnTo>
                  <a:pt x="106436" y="29961"/>
                </a:lnTo>
                <a:lnTo>
                  <a:pt x="140442" y="29961"/>
                </a:lnTo>
                <a:lnTo>
                  <a:pt x="140207" y="29717"/>
                </a:lnTo>
                <a:lnTo>
                  <a:pt x="137159" y="26395"/>
                </a:lnTo>
                <a:lnTo>
                  <a:pt x="133228" y="23865"/>
                </a:lnTo>
                <a:lnTo>
                  <a:pt x="123718" y="20055"/>
                </a:lnTo>
                <a:lnTo>
                  <a:pt x="117988" y="19171"/>
                </a:lnTo>
                <a:close/>
              </a:path>
              <a:path w="149225" h="102869">
                <a:moveTo>
                  <a:pt x="143377" y="85343"/>
                </a:moveTo>
                <a:lnTo>
                  <a:pt x="142128" y="85343"/>
                </a:lnTo>
                <a:lnTo>
                  <a:pt x="140969" y="85587"/>
                </a:lnTo>
                <a:lnTo>
                  <a:pt x="139445" y="86227"/>
                </a:lnTo>
                <a:lnTo>
                  <a:pt x="137921" y="86746"/>
                </a:lnTo>
                <a:lnTo>
                  <a:pt x="136032" y="87508"/>
                </a:lnTo>
                <a:lnTo>
                  <a:pt x="133746" y="88117"/>
                </a:lnTo>
                <a:lnTo>
                  <a:pt x="131338" y="88879"/>
                </a:lnTo>
                <a:lnTo>
                  <a:pt x="128534" y="89519"/>
                </a:lnTo>
                <a:lnTo>
                  <a:pt x="122194" y="90799"/>
                </a:lnTo>
                <a:lnTo>
                  <a:pt x="118506" y="91043"/>
                </a:lnTo>
                <a:lnTo>
                  <a:pt x="145420" y="91043"/>
                </a:lnTo>
                <a:lnTo>
                  <a:pt x="145420" y="88879"/>
                </a:lnTo>
                <a:lnTo>
                  <a:pt x="145298" y="88117"/>
                </a:lnTo>
                <a:lnTo>
                  <a:pt x="145298" y="87355"/>
                </a:lnTo>
                <a:lnTo>
                  <a:pt x="145054" y="86867"/>
                </a:lnTo>
                <a:lnTo>
                  <a:pt x="144901" y="86471"/>
                </a:lnTo>
                <a:lnTo>
                  <a:pt x="144658" y="86105"/>
                </a:lnTo>
                <a:lnTo>
                  <a:pt x="144414" y="85831"/>
                </a:lnTo>
                <a:lnTo>
                  <a:pt x="144017" y="85587"/>
                </a:lnTo>
                <a:lnTo>
                  <a:pt x="143774" y="85465"/>
                </a:lnTo>
                <a:lnTo>
                  <a:pt x="143377" y="85343"/>
                </a:lnTo>
                <a:close/>
              </a:path>
              <a:path w="149225" h="102869">
                <a:moveTo>
                  <a:pt x="140442" y="29961"/>
                </a:moveTo>
                <a:lnTo>
                  <a:pt x="117988" y="29961"/>
                </a:lnTo>
                <a:lnTo>
                  <a:pt x="123840" y="32003"/>
                </a:lnTo>
                <a:lnTo>
                  <a:pt x="127650" y="36179"/>
                </a:lnTo>
                <a:lnTo>
                  <a:pt x="131582" y="40385"/>
                </a:lnTo>
                <a:lnTo>
                  <a:pt x="133349" y="46085"/>
                </a:lnTo>
                <a:lnTo>
                  <a:pt x="133228" y="53339"/>
                </a:lnTo>
                <a:lnTo>
                  <a:pt x="149108" y="53339"/>
                </a:lnTo>
                <a:lnTo>
                  <a:pt x="149108" y="50017"/>
                </a:lnTo>
                <a:lnTo>
                  <a:pt x="148468" y="45323"/>
                </a:lnTo>
                <a:lnTo>
                  <a:pt x="146944" y="41026"/>
                </a:lnTo>
                <a:lnTo>
                  <a:pt x="145541" y="36697"/>
                </a:lnTo>
                <a:lnTo>
                  <a:pt x="143255" y="32887"/>
                </a:lnTo>
                <a:lnTo>
                  <a:pt x="140442" y="299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28375" y="2691627"/>
            <a:ext cx="744595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43716" y="2691627"/>
            <a:ext cx="445129" cy="1187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96355" y="2912363"/>
            <a:ext cx="3137915" cy="2682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05134" y="2957078"/>
            <a:ext cx="274320" cy="118745"/>
          </a:xfrm>
          <a:custGeom>
            <a:avLst/>
            <a:gdLst/>
            <a:ahLst/>
            <a:cxnLst/>
            <a:rect l="l" t="t" r="r" b="b"/>
            <a:pathLst>
              <a:path w="274320" h="118744">
                <a:moveTo>
                  <a:pt x="66268" y="46481"/>
                </a:moveTo>
                <a:lnTo>
                  <a:pt x="38587" y="46481"/>
                </a:lnTo>
                <a:lnTo>
                  <a:pt x="41635" y="46847"/>
                </a:lnTo>
                <a:lnTo>
                  <a:pt x="44195" y="47609"/>
                </a:lnTo>
                <a:lnTo>
                  <a:pt x="54589" y="61447"/>
                </a:lnTo>
                <a:lnTo>
                  <a:pt x="54589" y="70225"/>
                </a:lnTo>
                <a:lnTo>
                  <a:pt x="36179" y="70225"/>
                </a:lnTo>
                <a:lnTo>
                  <a:pt x="30205" y="70713"/>
                </a:lnTo>
                <a:lnTo>
                  <a:pt x="2895" y="84307"/>
                </a:lnTo>
                <a:lnTo>
                  <a:pt x="1005" y="87355"/>
                </a:lnTo>
                <a:lnTo>
                  <a:pt x="0" y="91165"/>
                </a:lnTo>
                <a:lnTo>
                  <a:pt x="0" y="99059"/>
                </a:lnTo>
                <a:lnTo>
                  <a:pt x="609" y="102229"/>
                </a:lnTo>
                <a:lnTo>
                  <a:pt x="2133" y="105155"/>
                </a:lnTo>
                <a:lnTo>
                  <a:pt x="3535" y="107929"/>
                </a:lnTo>
                <a:lnTo>
                  <a:pt x="25145" y="118475"/>
                </a:lnTo>
                <a:lnTo>
                  <a:pt x="34777" y="118475"/>
                </a:lnTo>
                <a:lnTo>
                  <a:pt x="39623" y="117469"/>
                </a:lnTo>
                <a:lnTo>
                  <a:pt x="44195" y="115427"/>
                </a:lnTo>
                <a:lnTo>
                  <a:pt x="48767" y="113537"/>
                </a:lnTo>
                <a:lnTo>
                  <a:pt x="52943" y="110733"/>
                </a:lnTo>
                <a:lnTo>
                  <a:pt x="56338" y="107563"/>
                </a:lnTo>
                <a:lnTo>
                  <a:pt x="27035" y="107563"/>
                </a:lnTo>
                <a:lnTo>
                  <a:pt x="23103" y="106405"/>
                </a:lnTo>
                <a:lnTo>
                  <a:pt x="17373" y="101711"/>
                </a:lnTo>
                <a:lnTo>
                  <a:pt x="16001" y="98663"/>
                </a:lnTo>
                <a:lnTo>
                  <a:pt x="16001" y="92445"/>
                </a:lnTo>
                <a:lnTo>
                  <a:pt x="16489" y="90403"/>
                </a:lnTo>
                <a:lnTo>
                  <a:pt x="17525" y="88635"/>
                </a:lnTo>
                <a:lnTo>
                  <a:pt x="18531" y="86867"/>
                </a:lnTo>
                <a:lnTo>
                  <a:pt x="36941" y="80253"/>
                </a:lnTo>
                <a:lnTo>
                  <a:pt x="70225" y="80253"/>
                </a:lnTo>
                <a:lnTo>
                  <a:pt x="70206" y="58917"/>
                </a:lnTo>
                <a:lnTo>
                  <a:pt x="69585" y="54985"/>
                </a:lnTo>
                <a:lnTo>
                  <a:pt x="68427" y="51419"/>
                </a:lnTo>
                <a:lnTo>
                  <a:pt x="67177" y="47853"/>
                </a:lnTo>
                <a:lnTo>
                  <a:pt x="66268" y="46481"/>
                </a:lnTo>
                <a:close/>
              </a:path>
              <a:path w="274320" h="118744">
                <a:moveTo>
                  <a:pt x="70225" y="107289"/>
                </a:moveTo>
                <a:lnTo>
                  <a:pt x="56631" y="107289"/>
                </a:lnTo>
                <a:lnTo>
                  <a:pt x="56631" y="115427"/>
                </a:lnTo>
                <a:lnTo>
                  <a:pt x="56875" y="115945"/>
                </a:lnTo>
                <a:lnTo>
                  <a:pt x="57393" y="116311"/>
                </a:lnTo>
                <a:lnTo>
                  <a:pt x="57759" y="116707"/>
                </a:lnTo>
                <a:lnTo>
                  <a:pt x="58521" y="116951"/>
                </a:lnTo>
                <a:lnTo>
                  <a:pt x="59557" y="117073"/>
                </a:lnTo>
                <a:lnTo>
                  <a:pt x="60441" y="117195"/>
                </a:lnTo>
                <a:lnTo>
                  <a:pt x="61843" y="117347"/>
                </a:lnTo>
                <a:lnTo>
                  <a:pt x="65135" y="117347"/>
                </a:lnTo>
                <a:lnTo>
                  <a:pt x="70225" y="115427"/>
                </a:lnTo>
                <a:lnTo>
                  <a:pt x="70225" y="107289"/>
                </a:lnTo>
                <a:close/>
              </a:path>
              <a:path w="274320" h="118744">
                <a:moveTo>
                  <a:pt x="70225" y="80253"/>
                </a:moveTo>
                <a:lnTo>
                  <a:pt x="54589" y="80253"/>
                </a:lnTo>
                <a:lnTo>
                  <a:pt x="54589" y="96255"/>
                </a:lnTo>
                <a:lnTo>
                  <a:pt x="50779" y="100065"/>
                </a:lnTo>
                <a:lnTo>
                  <a:pt x="47091" y="102991"/>
                </a:lnTo>
                <a:lnTo>
                  <a:pt x="43555" y="104759"/>
                </a:lnTo>
                <a:lnTo>
                  <a:pt x="39989" y="106679"/>
                </a:lnTo>
                <a:lnTo>
                  <a:pt x="36179" y="107563"/>
                </a:lnTo>
                <a:lnTo>
                  <a:pt x="56338" y="107563"/>
                </a:lnTo>
                <a:lnTo>
                  <a:pt x="56631" y="107289"/>
                </a:lnTo>
                <a:lnTo>
                  <a:pt x="70225" y="107289"/>
                </a:lnTo>
                <a:lnTo>
                  <a:pt x="70225" y="80253"/>
                </a:lnTo>
                <a:close/>
              </a:path>
              <a:path w="274320" h="118744">
                <a:moveTo>
                  <a:pt x="42671" y="35295"/>
                </a:moveTo>
                <a:lnTo>
                  <a:pt x="33131" y="35295"/>
                </a:lnTo>
                <a:lnTo>
                  <a:pt x="29961" y="35539"/>
                </a:lnTo>
                <a:lnTo>
                  <a:pt x="23469" y="36575"/>
                </a:lnTo>
                <a:lnTo>
                  <a:pt x="20421" y="37337"/>
                </a:lnTo>
                <a:lnTo>
                  <a:pt x="17769" y="38099"/>
                </a:lnTo>
                <a:lnTo>
                  <a:pt x="14965" y="38861"/>
                </a:lnTo>
                <a:lnTo>
                  <a:pt x="12557" y="39745"/>
                </a:lnTo>
                <a:lnTo>
                  <a:pt x="10515" y="40751"/>
                </a:lnTo>
                <a:lnTo>
                  <a:pt x="8381" y="41757"/>
                </a:lnTo>
                <a:lnTo>
                  <a:pt x="4175" y="47609"/>
                </a:lnTo>
                <a:lnTo>
                  <a:pt x="4175" y="50535"/>
                </a:lnTo>
                <a:lnTo>
                  <a:pt x="4297" y="51297"/>
                </a:lnTo>
                <a:lnTo>
                  <a:pt x="4419" y="51937"/>
                </a:lnTo>
                <a:lnTo>
                  <a:pt x="4693" y="52577"/>
                </a:lnTo>
                <a:lnTo>
                  <a:pt x="4937" y="52943"/>
                </a:lnTo>
                <a:lnTo>
                  <a:pt x="5181" y="53461"/>
                </a:lnTo>
                <a:lnTo>
                  <a:pt x="5577" y="53827"/>
                </a:lnTo>
                <a:lnTo>
                  <a:pt x="5943" y="53949"/>
                </a:lnTo>
                <a:lnTo>
                  <a:pt x="6339" y="54223"/>
                </a:lnTo>
                <a:lnTo>
                  <a:pt x="6705" y="54345"/>
                </a:lnTo>
                <a:lnTo>
                  <a:pt x="7985" y="54345"/>
                </a:lnTo>
                <a:lnTo>
                  <a:pt x="9265" y="53949"/>
                </a:lnTo>
                <a:lnTo>
                  <a:pt x="10789" y="53065"/>
                </a:lnTo>
                <a:lnTo>
                  <a:pt x="12313" y="52303"/>
                </a:lnTo>
                <a:lnTo>
                  <a:pt x="14203" y="51419"/>
                </a:lnTo>
                <a:lnTo>
                  <a:pt x="16489" y="50413"/>
                </a:lnTo>
                <a:lnTo>
                  <a:pt x="18897" y="49529"/>
                </a:lnTo>
                <a:lnTo>
                  <a:pt x="21579" y="48493"/>
                </a:lnTo>
                <a:lnTo>
                  <a:pt x="27675" y="46969"/>
                </a:lnTo>
                <a:lnTo>
                  <a:pt x="31089" y="46481"/>
                </a:lnTo>
                <a:lnTo>
                  <a:pt x="66268" y="46481"/>
                </a:lnTo>
                <a:lnTo>
                  <a:pt x="65257" y="44957"/>
                </a:lnTo>
                <a:lnTo>
                  <a:pt x="47853" y="35935"/>
                </a:lnTo>
                <a:lnTo>
                  <a:pt x="42671" y="35295"/>
                </a:lnTo>
                <a:close/>
              </a:path>
              <a:path w="274320" h="118744">
                <a:moveTo>
                  <a:pt x="108447" y="36423"/>
                </a:moveTo>
                <a:lnTo>
                  <a:pt x="103235" y="36423"/>
                </a:lnTo>
                <a:lnTo>
                  <a:pt x="102351" y="36575"/>
                </a:lnTo>
                <a:lnTo>
                  <a:pt x="101467" y="36697"/>
                </a:lnTo>
                <a:lnTo>
                  <a:pt x="100705" y="36819"/>
                </a:lnTo>
                <a:lnTo>
                  <a:pt x="100187" y="37063"/>
                </a:lnTo>
                <a:lnTo>
                  <a:pt x="99547" y="37337"/>
                </a:lnTo>
                <a:lnTo>
                  <a:pt x="99181" y="37581"/>
                </a:lnTo>
                <a:lnTo>
                  <a:pt x="99059" y="37947"/>
                </a:lnTo>
                <a:lnTo>
                  <a:pt x="98785" y="38221"/>
                </a:lnTo>
                <a:lnTo>
                  <a:pt x="98663" y="38587"/>
                </a:lnTo>
                <a:lnTo>
                  <a:pt x="98663" y="115183"/>
                </a:lnTo>
                <a:lnTo>
                  <a:pt x="98785" y="115549"/>
                </a:lnTo>
                <a:lnTo>
                  <a:pt x="99059" y="115823"/>
                </a:lnTo>
                <a:lnTo>
                  <a:pt x="99303" y="116189"/>
                </a:lnTo>
                <a:lnTo>
                  <a:pt x="99669" y="116433"/>
                </a:lnTo>
                <a:lnTo>
                  <a:pt x="100309" y="116707"/>
                </a:lnTo>
                <a:lnTo>
                  <a:pt x="100949" y="116829"/>
                </a:lnTo>
                <a:lnTo>
                  <a:pt x="101711" y="117073"/>
                </a:lnTo>
                <a:lnTo>
                  <a:pt x="102717" y="117195"/>
                </a:lnTo>
                <a:lnTo>
                  <a:pt x="103753" y="117347"/>
                </a:lnTo>
                <a:lnTo>
                  <a:pt x="109453" y="117347"/>
                </a:lnTo>
                <a:lnTo>
                  <a:pt x="110337" y="117195"/>
                </a:lnTo>
                <a:lnTo>
                  <a:pt x="111373" y="117073"/>
                </a:lnTo>
                <a:lnTo>
                  <a:pt x="112257" y="116829"/>
                </a:lnTo>
                <a:lnTo>
                  <a:pt x="112775" y="116707"/>
                </a:lnTo>
                <a:lnTo>
                  <a:pt x="113385" y="116433"/>
                </a:lnTo>
                <a:lnTo>
                  <a:pt x="113781" y="116189"/>
                </a:lnTo>
                <a:lnTo>
                  <a:pt x="114025" y="115823"/>
                </a:lnTo>
                <a:lnTo>
                  <a:pt x="114299" y="115549"/>
                </a:lnTo>
                <a:lnTo>
                  <a:pt x="114421" y="115183"/>
                </a:lnTo>
                <a:lnTo>
                  <a:pt x="114421" y="61843"/>
                </a:lnTo>
                <a:lnTo>
                  <a:pt x="118719" y="56997"/>
                </a:lnTo>
                <a:lnTo>
                  <a:pt x="122803" y="53461"/>
                </a:lnTo>
                <a:lnTo>
                  <a:pt x="126735" y="51053"/>
                </a:lnTo>
                <a:lnTo>
                  <a:pt x="129872" y="49011"/>
                </a:lnTo>
                <a:lnTo>
                  <a:pt x="112897" y="49011"/>
                </a:lnTo>
                <a:lnTo>
                  <a:pt x="112897" y="38587"/>
                </a:lnTo>
                <a:lnTo>
                  <a:pt x="112775" y="38221"/>
                </a:lnTo>
                <a:lnTo>
                  <a:pt x="112501" y="37947"/>
                </a:lnTo>
                <a:lnTo>
                  <a:pt x="112379" y="37581"/>
                </a:lnTo>
                <a:lnTo>
                  <a:pt x="112013" y="37337"/>
                </a:lnTo>
                <a:lnTo>
                  <a:pt x="111495" y="37063"/>
                </a:lnTo>
                <a:lnTo>
                  <a:pt x="110977" y="36819"/>
                </a:lnTo>
                <a:lnTo>
                  <a:pt x="110215" y="36697"/>
                </a:lnTo>
                <a:lnTo>
                  <a:pt x="109331" y="36575"/>
                </a:lnTo>
                <a:lnTo>
                  <a:pt x="108447" y="36423"/>
                </a:lnTo>
                <a:close/>
              </a:path>
              <a:path w="274320" h="118744">
                <a:moveTo>
                  <a:pt x="167796" y="47243"/>
                </a:moveTo>
                <a:lnTo>
                  <a:pt x="141579" y="47243"/>
                </a:lnTo>
                <a:lnTo>
                  <a:pt x="144261" y="47731"/>
                </a:lnTo>
                <a:lnTo>
                  <a:pt x="146547" y="48767"/>
                </a:lnTo>
                <a:lnTo>
                  <a:pt x="156697" y="66141"/>
                </a:lnTo>
                <a:lnTo>
                  <a:pt x="156697" y="115183"/>
                </a:lnTo>
                <a:lnTo>
                  <a:pt x="156819" y="115549"/>
                </a:lnTo>
                <a:lnTo>
                  <a:pt x="157093" y="115823"/>
                </a:lnTo>
                <a:lnTo>
                  <a:pt x="157337" y="116189"/>
                </a:lnTo>
                <a:lnTo>
                  <a:pt x="157733" y="116433"/>
                </a:lnTo>
                <a:lnTo>
                  <a:pt x="158343" y="116707"/>
                </a:lnTo>
                <a:lnTo>
                  <a:pt x="158861" y="116829"/>
                </a:lnTo>
                <a:lnTo>
                  <a:pt x="159623" y="117073"/>
                </a:lnTo>
                <a:lnTo>
                  <a:pt x="160629" y="117195"/>
                </a:lnTo>
                <a:lnTo>
                  <a:pt x="161665" y="117347"/>
                </a:lnTo>
                <a:lnTo>
                  <a:pt x="167365" y="117347"/>
                </a:lnTo>
                <a:lnTo>
                  <a:pt x="168401" y="117195"/>
                </a:lnTo>
                <a:lnTo>
                  <a:pt x="169407" y="117073"/>
                </a:lnTo>
                <a:lnTo>
                  <a:pt x="170169" y="116829"/>
                </a:lnTo>
                <a:lnTo>
                  <a:pt x="170809" y="116707"/>
                </a:lnTo>
                <a:lnTo>
                  <a:pt x="171297" y="116433"/>
                </a:lnTo>
                <a:lnTo>
                  <a:pt x="171693" y="116189"/>
                </a:lnTo>
                <a:lnTo>
                  <a:pt x="171937" y="115823"/>
                </a:lnTo>
                <a:lnTo>
                  <a:pt x="172211" y="115549"/>
                </a:lnTo>
                <a:lnTo>
                  <a:pt x="172333" y="115183"/>
                </a:lnTo>
                <a:lnTo>
                  <a:pt x="172333" y="63245"/>
                </a:lnTo>
                <a:lnTo>
                  <a:pt x="171815" y="58521"/>
                </a:lnTo>
                <a:lnTo>
                  <a:pt x="170809" y="54711"/>
                </a:lnTo>
                <a:lnTo>
                  <a:pt x="169773" y="50901"/>
                </a:lnTo>
                <a:lnTo>
                  <a:pt x="168005" y="47487"/>
                </a:lnTo>
                <a:lnTo>
                  <a:pt x="167796" y="47243"/>
                </a:lnTo>
                <a:close/>
              </a:path>
              <a:path w="274320" h="118744">
                <a:moveTo>
                  <a:pt x="147431" y="35295"/>
                </a:moveTo>
                <a:lnTo>
                  <a:pt x="136885" y="35295"/>
                </a:lnTo>
                <a:lnTo>
                  <a:pt x="132069" y="36301"/>
                </a:lnTo>
                <a:lnTo>
                  <a:pt x="127253" y="38587"/>
                </a:lnTo>
                <a:lnTo>
                  <a:pt x="122529" y="40751"/>
                </a:lnTo>
                <a:lnTo>
                  <a:pt x="117713" y="44317"/>
                </a:lnTo>
                <a:lnTo>
                  <a:pt x="112897" y="49011"/>
                </a:lnTo>
                <a:lnTo>
                  <a:pt x="129872" y="49011"/>
                </a:lnTo>
                <a:lnTo>
                  <a:pt x="130667" y="48493"/>
                </a:lnTo>
                <a:lnTo>
                  <a:pt x="134599" y="47243"/>
                </a:lnTo>
                <a:lnTo>
                  <a:pt x="167796" y="47243"/>
                </a:lnTo>
                <a:lnTo>
                  <a:pt x="165597" y="44683"/>
                </a:lnTo>
                <a:lnTo>
                  <a:pt x="163189" y="41757"/>
                </a:lnTo>
                <a:lnTo>
                  <a:pt x="160019" y="39471"/>
                </a:lnTo>
                <a:lnTo>
                  <a:pt x="156209" y="37825"/>
                </a:lnTo>
                <a:lnTo>
                  <a:pt x="152247" y="36057"/>
                </a:lnTo>
                <a:lnTo>
                  <a:pt x="147431" y="35295"/>
                </a:lnTo>
                <a:close/>
              </a:path>
              <a:path w="274320" h="118744">
                <a:moveTo>
                  <a:pt x="237347" y="35295"/>
                </a:moveTo>
                <a:lnTo>
                  <a:pt x="226313" y="35295"/>
                </a:lnTo>
                <a:lnTo>
                  <a:pt x="220979" y="36301"/>
                </a:lnTo>
                <a:lnTo>
                  <a:pt x="197845" y="60197"/>
                </a:lnTo>
                <a:lnTo>
                  <a:pt x="196199" y="65379"/>
                </a:lnTo>
                <a:lnTo>
                  <a:pt x="195437" y="71353"/>
                </a:lnTo>
                <a:lnTo>
                  <a:pt x="195437" y="83301"/>
                </a:lnTo>
                <a:lnTo>
                  <a:pt x="196077" y="88513"/>
                </a:lnTo>
                <a:lnTo>
                  <a:pt x="197357" y="93451"/>
                </a:lnTo>
                <a:lnTo>
                  <a:pt x="198607" y="98419"/>
                </a:lnTo>
                <a:lnTo>
                  <a:pt x="223875" y="118475"/>
                </a:lnTo>
                <a:lnTo>
                  <a:pt x="235945" y="118475"/>
                </a:lnTo>
                <a:lnTo>
                  <a:pt x="241279" y="117195"/>
                </a:lnTo>
                <a:lnTo>
                  <a:pt x="250941" y="112379"/>
                </a:lnTo>
                <a:lnTo>
                  <a:pt x="255635" y="109087"/>
                </a:lnTo>
                <a:lnTo>
                  <a:pt x="258268" y="106527"/>
                </a:lnTo>
                <a:lnTo>
                  <a:pt x="228843" y="106527"/>
                </a:lnTo>
                <a:lnTo>
                  <a:pt x="225399" y="105643"/>
                </a:lnTo>
                <a:lnTo>
                  <a:pt x="222747" y="103997"/>
                </a:lnTo>
                <a:lnTo>
                  <a:pt x="219943" y="102351"/>
                </a:lnTo>
                <a:lnTo>
                  <a:pt x="217779" y="100065"/>
                </a:lnTo>
                <a:lnTo>
                  <a:pt x="216133" y="97139"/>
                </a:lnTo>
                <a:lnTo>
                  <a:pt x="214487" y="94335"/>
                </a:lnTo>
                <a:lnTo>
                  <a:pt x="213359" y="91165"/>
                </a:lnTo>
                <a:lnTo>
                  <a:pt x="212719" y="87477"/>
                </a:lnTo>
                <a:lnTo>
                  <a:pt x="211957" y="83819"/>
                </a:lnTo>
                <a:lnTo>
                  <a:pt x="211683" y="80131"/>
                </a:lnTo>
                <a:lnTo>
                  <a:pt x="211683" y="72755"/>
                </a:lnTo>
                <a:lnTo>
                  <a:pt x="212079" y="69189"/>
                </a:lnTo>
                <a:lnTo>
                  <a:pt x="212841" y="65653"/>
                </a:lnTo>
                <a:lnTo>
                  <a:pt x="213603" y="62209"/>
                </a:lnTo>
                <a:lnTo>
                  <a:pt x="214883" y="59161"/>
                </a:lnTo>
                <a:lnTo>
                  <a:pt x="216651" y="56387"/>
                </a:lnTo>
                <a:lnTo>
                  <a:pt x="218419" y="53583"/>
                </a:lnTo>
                <a:lnTo>
                  <a:pt x="220705" y="51419"/>
                </a:lnTo>
                <a:lnTo>
                  <a:pt x="223509" y="49773"/>
                </a:lnTo>
                <a:lnTo>
                  <a:pt x="226161" y="48005"/>
                </a:lnTo>
                <a:lnTo>
                  <a:pt x="229605" y="47243"/>
                </a:lnTo>
                <a:lnTo>
                  <a:pt x="274045" y="47243"/>
                </a:lnTo>
                <a:lnTo>
                  <a:pt x="274045" y="46725"/>
                </a:lnTo>
                <a:lnTo>
                  <a:pt x="258317" y="46725"/>
                </a:lnTo>
                <a:lnTo>
                  <a:pt x="254233" y="42915"/>
                </a:lnTo>
                <a:lnTo>
                  <a:pt x="250179" y="40111"/>
                </a:lnTo>
                <a:lnTo>
                  <a:pt x="245973" y="38221"/>
                </a:lnTo>
                <a:lnTo>
                  <a:pt x="241919" y="36179"/>
                </a:lnTo>
                <a:lnTo>
                  <a:pt x="237347" y="35295"/>
                </a:lnTo>
                <a:close/>
              </a:path>
              <a:path w="274320" h="118744">
                <a:moveTo>
                  <a:pt x="274045" y="104759"/>
                </a:moveTo>
                <a:lnTo>
                  <a:pt x="260085" y="104759"/>
                </a:lnTo>
                <a:lnTo>
                  <a:pt x="260085" y="115183"/>
                </a:lnTo>
                <a:lnTo>
                  <a:pt x="260207" y="115549"/>
                </a:lnTo>
                <a:lnTo>
                  <a:pt x="260451" y="115945"/>
                </a:lnTo>
                <a:lnTo>
                  <a:pt x="260725" y="116189"/>
                </a:lnTo>
                <a:lnTo>
                  <a:pt x="261213" y="116433"/>
                </a:lnTo>
                <a:lnTo>
                  <a:pt x="261731" y="116707"/>
                </a:lnTo>
                <a:lnTo>
                  <a:pt x="262371" y="116951"/>
                </a:lnTo>
                <a:lnTo>
                  <a:pt x="263011" y="117073"/>
                </a:lnTo>
                <a:lnTo>
                  <a:pt x="263895" y="117195"/>
                </a:lnTo>
                <a:lnTo>
                  <a:pt x="264779" y="117347"/>
                </a:lnTo>
                <a:lnTo>
                  <a:pt x="269595" y="117347"/>
                </a:lnTo>
                <a:lnTo>
                  <a:pt x="270509" y="117195"/>
                </a:lnTo>
                <a:lnTo>
                  <a:pt x="271393" y="117073"/>
                </a:lnTo>
                <a:lnTo>
                  <a:pt x="273923" y="115549"/>
                </a:lnTo>
                <a:lnTo>
                  <a:pt x="274045" y="115183"/>
                </a:lnTo>
                <a:lnTo>
                  <a:pt x="274045" y="104759"/>
                </a:lnTo>
                <a:close/>
              </a:path>
              <a:path w="274320" h="118744">
                <a:moveTo>
                  <a:pt x="274045" y="47243"/>
                </a:moveTo>
                <a:lnTo>
                  <a:pt x="237987" y="47243"/>
                </a:lnTo>
                <a:lnTo>
                  <a:pt x="242041" y="48371"/>
                </a:lnTo>
                <a:lnTo>
                  <a:pt x="245973" y="50901"/>
                </a:lnTo>
                <a:lnTo>
                  <a:pt x="249935" y="53339"/>
                </a:lnTo>
                <a:lnTo>
                  <a:pt x="254111" y="56875"/>
                </a:lnTo>
                <a:lnTo>
                  <a:pt x="258317" y="61447"/>
                </a:lnTo>
                <a:lnTo>
                  <a:pt x="258317" y="91805"/>
                </a:lnTo>
                <a:lnTo>
                  <a:pt x="255879" y="94487"/>
                </a:lnTo>
                <a:lnTo>
                  <a:pt x="253471" y="96895"/>
                </a:lnTo>
                <a:lnTo>
                  <a:pt x="251307" y="98663"/>
                </a:lnTo>
                <a:lnTo>
                  <a:pt x="249021" y="100583"/>
                </a:lnTo>
                <a:lnTo>
                  <a:pt x="247009" y="102107"/>
                </a:lnTo>
                <a:lnTo>
                  <a:pt x="244967" y="103235"/>
                </a:lnTo>
                <a:lnTo>
                  <a:pt x="242925" y="104515"/>
                </a:lnTo>
                <a:lnTo>
                  <a:pt x="240913" y="105277"/>
                </a:lnTo>
                <a:lnTo>
                  <a:pt x="238993" y="105765"/>
                </a:lnTo>
                <a:lnTo>
                  <a:pt x="237103" y="106283"/>
                </a:lnTo>
                <a:lnTo>
                  <a:pt x="235061" y="106527"/>
                </a:lnTo>
                <a:lnTo>
                  <a:pt x="258268" y="106527"/>
                </a:lnTo>
                <a:lnTo>
                  <a:pt x="260085" y="104759"/>
                </a:lnTo>
                <a:lnTo>
                  <a:pt x="274045" y="104759"/>
                </a:lnTo>
                <a:lnTo>
                  <a:pt x="274045" y="47243"/>
                </a:lnTo>
                <a:close/>
              </a:path>
              <a:path w="274320" h="118744">
                <a:moveTo>
                  <a:pt x="267705" y="0"/>
                </a:moveTo>
                <a:lnTo>
                  <a:pt x="264535" y="0"/>
                </a:lnTo>
                <a:lnTo>
                  <a:pt x="263377" y="121"/>
                </a:lnTo>
                <a:lnTo>
                  <a:pt x="261365" y="365"/>
                </a:lnTo>
                <a:lnTo>
                  <a:pt x="260603" y="487"/>
                </a:lnTo>
                <a:lnTo>
                  <a:pt x="259963" y="761"/>
                </a:lnTo>
                <a:lnTo>
                  <a:pt x="259323" y="1005"/>
                </a:lnTo>
                <a:lnTo>
                  <a:pt x="258805" y="1249"/>
                </a:lnTo>
                <a:lnTo>
                  <a:pt x="258683" y="1645"/>
                </a:lnTo>
                <a:lnTo>
                  <a:pt x="258439" y="1889"/>
                </a:lnTo>
                <a:lnTo>
                  <a:pt x="258317" y="2285"/>
                </a:lnTo>
                <a:lnTo>
                  <a:pt x="258317" y="46725"/>
                </a:lnTo>
                <a:lnTo>
                  <a:pt x="274045" y="46725"/>
                </a:lnTo>
                <a:lnTo>
                  <a:pt x="274045" y="2285"/>
                </a:lnTo>
                <a:lnTo>
                  <a:pt x="273923" y="1889"/>
                </a:lnTo>
                <a:lnTo>
                  <a:pt x="273679" y="1645"/>
                </a:lnTo>
                <a:lnTo>
                  <a:pt x="273405" y="1249"/>
                </a:lnTo>
                <a:lnTo>
                  <a:pt x="268985" y="121"/>
                </a:lnTo>
                <a:lnTo>
                  <a:pt x="267705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8702" y="2956163"/>
            <a:ext cx="1022725" cy="1193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01824" y="2957078"/>
            <a:ext cx="175260" cy="118745"/>
          </a:xfrm>
          <a:custGeom>
            <a:avLst/>
            <a:gdLst/>
            <a:ahLst/>
            <a:cxnLst/>
            <a:rect l="l" t="t" r="r" b="b"/>
            <a:pathLst>
              <a:path w="175259" h="118744">
                <a:moveTo>
                  <a:pt x="47731" y="35295"/>
                </a:moveTo>
                <a:lnTo>
                  <a:pt x="34655" y="35295"/>
                </a:lnTo>
                <a:lnTo>
                  <a:pt x="29077" y="36179"/>
                </a:lnTo>
                <a:lnTo>
                  <a:pt x="23987" y="38221"/>
                </a:lnTo>
                <a:lnTo>
                  <a:pt x="18928" y="40111"/>
                </a:lnTo>
                <a:lnTo>
                  <a:pt x="0" y="70713"/>
                </a:lnTo>
                <a:lnTo>
                  <a:pt x="0" y="84063"/>
                </a:lnTo>
                <a:lnTo>
                  <a:pt x="10911" y="108051"/>
                </a:lnTo>
                <a:lnTo>
                  <a:pt x="14477" y="111495"/>
                </a:lnTo>
                <a:lnTo>
                  <a:pt x="18928" y="114025"/>
                </a:lnTo>
                <a:lnTo>
                  <a:pt x="29443" y="117591"/>
                </a:lnTo>
                <a:lnTo>
                  <a:pt x="35692" y="118475"/>
                </a:lnTo>
                <a:lnTo>
                  <a:pt x="46725" y="118475"/>
                </a:lnTo>
                <a:lnTo>
                  <a:pt x="73639" y="111861"/>
                </a:lnTo>
                <a:lnTo>
                  <a:pt x="74035" y="111617"/>
                </a:lnTo>
                <a:lnTo>
                  <a:pt x="74157" y="111251"/>
                </a:lnTo>
                <a:lnTo>
                  <a:pt x="74401" y="110977"/>
                </a:lnTo>
                <a:lnTo>
                  <a:pt x="74554" y="110611"/>
                </a:lnTo>
                <a:lnTo>
                  <a:pt x="74675" y="110093"/>
                </a:lnTo>
                <a:lnTo>
                  <a:pt x="74797" y="109727"/>
                </a:lnTo>
                <a:lnTo>
                  <a:pt x="74797" y="109209"/>
                </a:lnTo>
                <a:lnTo>
                  <a:pt x="74919" y="108691"/>
                </a:lnTo>
                <a:lnTo>
                  <a:pt x="74948" y="108051"/>
                </a:lnTo>
                <a:lnTo>
                  <a:pt x="75041" y="107563"/>
                </a:lnTo>
                <a:lnTo>
                  <a:pt x="75041" y="107167"/>
                </a:lnTo>
                <a:lnTo>
                  <a:pt x="38983" y="107167"/>
                </a:lnTo>
                <a:lnTo>
                  <a:pt x="34655" y="106527"/>
                </a:lnTo>
                <a:lnTo>
                  <a:pt x="17647" y="91043"/>
                </a:lnTo>
                <a:lnTo>
                  <a:pt x="16642" y="87629"/>
                </a:lnTo>
                <a:lnTo>
                  <a:pt x="16271" y="84063"/>
                </a:lnTo>
                <a:lnTo>
                  <a:pt x="16245" y="79613"/>
                </a:lnTo>
                <a:lnTo>
                  <a:pt x="74035" y="79613"/>
                </a:lnTo>
                <a:lnTo>
                  <a:pt x="75559" y="79247"/>
                </a:lnTo>
                <a:lnTo>
                  <a:pt x="76687" y="78211"/>
                </a:lnTo>
                <a:lnTo>
                  <a:pt x="77967" y="77327"/>
                </a:lnTo>
                <a:lnTo>
                  <a:pt x="78607" y="75803"/>
                </a:lnTo>
                <a:lnTo>
                  <a:pt x="78607" y="69463"/>
                </a:lnTo>
                <a:lnTo>
                  <a:pt x="16245" y="69463"/>
                </a:lnTo>
                <a:lnTo>
                  <a:pt x="16367" y="66415"/>
                </a:lnTo>
                <a:lnTo>
                  <a:pt x="16885" y="63489"/>
                </a:lnTo>
                <a:lnTo>
                  <a:pt x="18013" y="60563"/>
                </a:lnTo>
                <a:lnTo>
                  <a:pt x="19049" y="57759"/>
                </a:lnTo>
                <a:lnTo>
                  <a:pt x="36301" y="46085"/>
                </a:lnTo>
                <a:lnTo>
                  <a:pt x="69942" y="46085"/>
                </a:lnTo>
                <a:lnTo>
                  <a:pt x="69707" y="45841"/>
                </a:lnTo>
                <a:lnTo>
                  <a:pt x="66781" y="42519"/>
                </a:lnTo>
                <a:lnTo>
                  <a:pt x="62849" y="39989"/>
                </a:lnTo>
                <a:lnTo>
                  <a:pt x="53461" y="36179"/>
                </a:lnTo>
                <a:lnTo>
                  <a:pt x="47731" y="35295"/>
                </a:lnTo>
                <a:close/>
              </a:path>
              <a:path w="175259" h="118744">
                <a:moveTo>
                  <a:pt x="72877" y="101467"/>
                </a:moveTo>
                <a:lnTo>
                  <a:pt x="71627" y="101467"/>
                </a:lnTo>
                <a:lnTo>
                  <a:pt x="70469" y="101711"/>
                </a:lnTo>
                <a:lnTo>
                  <a:pt x="69067" y="102351"/>
                </a:lnTo>
                <a:lnTo>
                  <a:pt x="67543" y="102869"/>
                </a:lnTo>
                <a:lnTo>
                  <a:pt x="65653" y="103631"/>
                </a:lnTo>
                <a:lnTo>
                  <a:pt x="63367" y="104241"/>
                </a:lnTo>
                <a:lnTo>
                  <a:pt x="60959" y="105003"/>
                </a:lnTo>
                <a:lnTo>
                  <a:pt x="58277" y="105643"/>
                </a:lnTo>
                <a:lnTo>
                  <a:pt x="51815" y="106923"/>
                </a:lnTo>
                <a:lnTo>
                  <a:pt x="48249" y="107167"/>
                </a:lnTo>
                <a:lnTo>
                  <a:pt x="75041" y="107167"/>
                </a:lnTo>
                <a:lnTo>
                  <a:pt x="75022" y="105643"/>
                </a:lnTo>
                <a:lnTo>
                  <a:pt x="74919" y="105003"/>
                </a:lnTo>
                <a:lnTo>
                  <a:pt x="74919" y="104241"/>
                </a:lnTo>
                <a:lnTo>
                  <a:pt x="74797" y="103479"/>
                </a:lnTo>
                <a:lnTo>
                  <a:pt x="74675" y="102991"/>
                </a:lnTo>
                <a:lnTo>
                  <a:pt x="74401" y="102595"/>
                </a:lnTo>
                <a:lnTo>
                  <a:pt x="74279" y="102229"/>
                </a:lnTo>
                <a:lnTo>
                  <a:pt x="73913" y="101955"/>
                </a:lnTo>
                <a:lnTo>
                  <a:pt x="73639" y="101711"/>
                </a:lnTo>
                <a:lnTo>
                  <a:pt x="73273" y="101589"/>
                </a:lnTo>
                <a:lnTo>
                  <a:pt x="72877" y="101467"/>
                </a:lnTo>
                <a:close/>
              </a:path>
              <a:path w="175259" h="118744">
                <a:moveTo>
                  <a:pt x="69942" y="46085"/>
                </a:moveTo>
                <a:lnTo>
                  <a:pt x="47731" y="46085"/>
                </a:lnTo>
                <a:lnTo>
                  <a:pt x="53461" y="48127"/>
                </a:lnTo>
                <a:lnTo>
                  <a:pt x="57393" y="52303"/>
                </a:lnTo>
                <a:lnTo>
                  <a:pt x="61203" y="56509"/>
                </a:lnTo>
                <a:lnTo>
                  <a:pt x="62971" y="62209"/>
                </a:lnTo>
                <a:lnTo>
                  <a:pt x="62849" y="69463"/>
                </a:lnTo>
                <a:lnTo>
                  <a:pt x="78607" y="69463"/>
                </a:lnTo>
                <a:lnTo>
                  <a:pt x="78607" y="66141"/>
                </a:lnTo>
                <a:lnTo>
                  <a:pt x="77845" y="61447"/>
                </a:lnTo>
                <a:lnTo>
                  <a:pt x="76443" y="57149"/>
                </a:lnTo>
                <a:lnTo>
                  <a:pt x="75041" y="52821"/>
                </a:lnTo>
                <a:lnTo>
                  <a:pt x="72755" y="49011"/>
                </a:lnTo>
                <a:lnTo>
                  <a:pt x="69942" y="46085"/>
                </a:lnTo>
                <a:close/>
              </a:path>
              <a:path w="175259" h="118744">
                <a:moveTo>
                  <a:pt x="138165" y="35295"/>
                </a:moveTo>
                <a:lnTo>
                  <a:pt x="127132" y="35295"/>
                </a:lnTo>
                <a:lnTo>
                  <a:pt x="121798" y="36301"/>
                </a:lnTo>
                <a:lnTo>
                  <a:pt x="98663" y="60197"/>
                </a:lnTo>
                <a:lnTo>
                  <a:pt x="97017" y="65379"/>
                </a:lnTo>
                <a:lnTo>
                  <a:pt x="96255" y="71353"/>
                </a:lnTo>
                <a:lnTo>
                  <a:pt x="96255" y="83301"/>
                </a:lnTo>
                <a:lnTo>
                  <a:pt x="96895" y="88513"/>
                </a:lnTo>
                <a:lnTo>
                  <a:pt x="98176" y="93451"/>
                </a:lnTo>
                <a:lnTo>
                  <a:pt x="99425" y="98419"/>
                </a:lnTo>
                <a:lnTo>
                  <a:pt x="124693" y="118475"/>
                </a:lnTo>
                <a:lnTo>
                  <a:pt x="136763" y="118475"/>
                </a:lnTo>
                <a:lnTo>
                  <a:pt x="142097" y="117195"/>
                </a:lnTo>
                <a:lnTo>
                  <a:pt x="151759" y="112379"/>
                </a:lnTo>
                <a:lnTo>
                  <a:pt x="156453" y="109087"/>
                </a:lnTo>
                <a:lnTo>
                  <a:pt x="159086" y="106527"/>
                </a:lnTo>
                <a:lnTo>
                  <a:pt x="129661" y="106527"/>
                </a:lnTo>
                <a:lnTo>
                  <a:pt x="126217" y="105643"/>
                </a:lnTo>
                <a:lnTo>
                  <a:pt x="123565" y="103997"/>
                </a:lnTo>
                <a:lnTo>
                  <a:pt x="120761" y="102351"/>
                </a:lnTo>
                <a:lnTo>
                  <a:pt x="118597" y="100065"/>
                </a:lnTo>
                <a:lnTo>
                  <a:pt x="116951" y="97139"/>
                </a:lnTo>
                <a:lnTo>
                  <a:pt x="115305" y="94335"/>
                </a:lnTo>
                <a:lnTo>
                  <a:pt x="114178" y="91165"/>
                </a:lnTo>
                <a:lnTo>
                  <a:pt x="113537" y="87477"/>
                </a:lnTo>
                <a:lnTo>
                  <a:pt x="112775" y="83819"/>
                </a:lnTo>
                <a:lnTo>
                  <a:pt x="112501" y="80131"/>
                </a:lnTo>
                <a:lnTo>
                  <a:pt x="112501" y="72755"/>
                </a:lnTo>
                <a:lnTo>
                  <a:pt x="112897" y="69189"/>
                </a:lnTo>
                <a:lnTo>
                  <a:pt x="113659" y="65653"/>
                </a:lnTo>
                <a:lnTo>
                  <a:pt x="114421" y="62209"/>
                </a:lnTo>
                <a:lnTo>
                  <a:pt x="115702" y="59161"/>
                </a:lnTo>
                <a:lnTo>
                  <a:pt x="117469" y="56387"/>
                </a:lnTo>
                <a:lnTo>
                  <a:pt x="119237" y="53583"/>
                </a:lnTo>
                <a:lnTo>
                  <a:pt x="121523" y="51419"/>
                </a:lnTo>
                <a:lnTo>
                  <a:pt x="124327" y="49773"/>
                </a:lnTo>
                <a:lnTo>
                  <a:pt x="126979" y="48005"/>
                </a:lnTo>
                <a:lnTo>
                  <a:pt x="130423" y="47243"/>
                </a:lnTo>
                <a:lnTo>
                  <a:pt x="174863" y="47243"/>
                </a:lnTo>
                <a:lnTo>
                  <a:pt x="174863" y="46725"/>
                </a:lnTo>
                <a:lnTo>
                  <a:pt x="159136" y="46725"/>
                </a:lnTo>
                <a:lnTo>
                  <a:pt x="155051" y="42915"/>
                </a:lnTo>
                <a:lnTo>
                  <a:pt x="150997" y="40111"/>
                </a:lnTo>
                <a:lnTo>
                  <a:pt x="146791" y="38221"/>
                </a:lnTo>
                <a:lnTo>
                  <a:pt x="142737" y="36179"/>
                </a:lnTo>
                <a:lnTo>
                  <a:pt x="138165" y="35295"/>
                </a:lnTo>
                <a:close/>
              </a:path>
              <a:path w="175259" h="118744">
                <a:moveTo>
                  <a:pt x="174863" y="104759"/>
                </a:moveTo>
                <a:lnTo>
                  <a:pt x="160903" y="104759"/>
                </a:lnTo>
                <a:lnTo>
                  <a:pt x="160903" y="115183"/>
                </a:lnTo>
                <a:lnTo>
                  <a:pt x="161025" y="115549"/>
                </a:lnTo>
                <a:lnTo>
                  <a:pt x="161269" y="115945"/>
                </a:lnTo>
                <a:lnTo>
                  <a:pt x="161543" y="116189"/>
                </a:lnTo>
                <a:lnTo>
                  <a:pt x="162031" y="116433"/>
                </a:lnTo>
                <a:lnTo>
                  <a:pt x="162549" y="116707"/>
                </a:lnTo>
                <a:lnTo>
                  <a:pt x="163189" y="116951"/>
                </a:lnTo>
                <a:lnTo>
                  <a:pt x="163829" y="117073"/>
                </a:lnTo>
                <a:lnTo>
                  <a:pt x="164713" y="117195"/>
                </a:lnTo>
                <a:lnTo>
                  <a:pt x="165597" y="117347"/>
                </a:lnTo>
                <a:lnTo>
                  <a:pt x="170413" y="117347"/>
                </a:lnTo>
                <a:lnTo>
                  <a:pt x="171328" y="117195"/>
                </a:lnTo>
                <a:lnTo>
                  <a:pt x="172211" y="117073"/>
                </a:lnTo>
                <a:lnTo>
                  <a:pt x="174741" y="115549"/>
                </a:lnTo>
                <a:lnTo>
                  <a:pt x="174863" y="115183"/>
                </a:lnTo>
                <a:lnTo>
                  <a:pt x="174863" y="104759"/>
                </a:lnTo>
                <a:close/>
              </a:path>
              <a:path w="175259" h="118744">
                <a:moveTo>
                  <a:pt x="174863" y="47243"/>
                </a:moveTo>
                <a:lnTo>
                  <a:pt x="138805" y="47243"/>
                </a:lnTo>
                <a:lnTo>
                  <a:pt x="142859" y="48371"/>
                </a:lnTo>
                <a:lnTo>
                  <a:pt x="146791" y="50901"/>
                </a:lnTo>
                <a:lnTo>
                  <a:pt x="150754" y="53339"/>
                </a:lnTo>
                <a:lnTo>
                  <a:pt x="154929" y="56875"/>
                </a:lnTo>
                <a:lnTo>
                  <a:pt x="159136" y="61447"/>
                </a:lnTo>
                <a:lnTo>
                  <a:pt x="159136" y="91805"/>
                </a:lnTo>
                <a:lnTo>
                  <a:pt x="156697" y="94487"/>
                </a:lnTo>
                <a:lnTo>
                  <a:pt x="154289" y="96895"/>
                </a:lnTo>
                <a:lnTo>
                  <a:pt x="152125" y="98663"/>
                </a:lnTo>
                <a:lnTo>
                  <a:pt x="149839" y="100583"/>
                </a:lnTo>
                <a:lnTo>
                  <a:pt x="147827" y="102107"/>
                </a:lnTo>
                <a:lnTo>
                  <a:pt x="145785" y="103235"/>
                </a:lnTo>
                <a:lnTo>
                  <a:pt x="143743" y="104515"/>
                </a:lnTo>
                <a:lnTo>
                  <a:pt x="141731" y="105277"/>
                </a:lnTo>
                <a:lnTo>
                  <a:pt x="139811" y="105765"/>
                </a:lnTo>
                <a:lnTo>
                  <a:pt x="137921" y="106283"/>
                </a:lnTo>
                <a:lnTo>
                  <a:pt x="135879" y="106527"/>
                </a:lnTo>
                <a:lnTo>
                  <a:pt x="159086" y="106527"/>
                </a:lnTo>
                <a:lnTo>
                  <a:pt x="160903" y="104759"/>
                </a:lnTo>
                <a:lnTo>
                  <a:pt x="174863" y="104759"/>
                </a:lnTo>
                <a:lnTo>
                  <a:pt x="174863" y="47243"/>
                </a:lnTo>
                <a:close/>
              </a:path>
              <a:path w="175259" h="118744">
                <a:moveTo>
                  <a:pt x="168523" y="0"/>
                </a:moveTo>
                <a:lnTo>
                  <a:pt x="165353" y="0"/>
                </a:lnTo>
                <a:lnTo>
                  <a:pt x="164195" y="121"/>
                </a:lnTo>
                <a:lnTo>
                  <a:pt x="162184" y="365"/>
                </a:lnTo>
                <a:lnTo>
                  <a:pt x="161422" y="487"/>
                </a:lnTo>
                <a:lnTo>
                  <a:pt x="160781" y="761"/>
                </a:lnTo>
                <a:lnTo>
                  <a:pt x="160141" y="1005"/>
                </a:lnTo>
                <a:lnTo>
                  <a:pt x="159623" y="1249"/>
                </a:lnTo>
                <a:lnTo>
                  <a:pt x="159501" y="1645"/>
                </a:lnTo>
                <a:lnTo>
                  <a:pt x="159257" y="1889"/>
                </a:lnTo>
                <a:lnTo>
                  <a:pt x="159136" y="2285"/>
                </a:lnTo>
                <a:lnTo>
                  <a:pt x="159136" y="46725"/>
                </a:lnTo>
                <a:lnTo>
                  <a:pt x="174863" y="46725"/>
                </a:lnTo>
                <a:lnTo>
                  <a:pt x="174863" y="2285"/>
                </a:lnTo>
                <a:lnTo>
                  <a:pt x="174741" y="1889"/>
                </a:lnTo>
                <a:lnTo>
                  <a:pt x="174497" y="1645"/>
                </a:lnTo>
                <a:lnTo>
                  <a:pt x="174223" y="1249"/>
                </a:lnTo>
                <a:lnTo>
                  <a:pt x="169804" y="121"/>
                </a:lnTo>
                <a:lnTo>
                  <a:pt x="168523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8589" y="2956803"/>
            <a:ext cx="640201" cy="1477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5957" y="3273683"/>
            <a:ext cx="4064000" cy="770890"/>
          </a:xfrm>
          <a:custGeom>
            <a:avLst/>
            <a:gdLst/>
            <a:ahLst/>
            <a:cxnLst/>
            <a:rect l="l" t="t" r="r" b="b"/>
            <a:pathLst>
              <a:path w="4064000" h="770889">
                <a:moveTo>
                  <a:pt x="0" y="770881"/>
                </a:moveTo>
                <a:lnTo>
                  <a:pt x="4063745" y="770881"/>
                </a:lnTo>
                <a:lnTo>
                  <a:pt x="4063745" y="0"/>
                </a:lnTo>
                <a:lnTo>
                  <a:pt x="0" y="0"/>
                </a:lnTo>
                <a:lnTo>
                  <a:pt x="0" y="770881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29234" y="3273683"/>
            <a:ext cx="4064000" cy="770890"/>
          </a:xfrm>
          <a:custGeom>
            <a:avLst/>
            <a:gdLst/>
            <a:ahLst/>
            <a:cxnLst/>
            <a:rect l="l" t="t" r="r" b="b"/>
            <a:pathLst>
              <a:path w="4064000" h="770889">
                <a:moveTo>
                  <a:pt x="0" y="770881"/>
                </a:moveTo>
                <a:lnTo>
                  <a:pt x="4063867" y="770881"/>
                </a:lnTo>
                <a:lnTo>
                  <a:pt x="4063867" y="0"/>
                </a:lnTo>
                <a:lnTo>
                  <a:pt x="0" y="0"/>
                </a:lnTo>
                <a:lnTo>
                  <a:pt x="0" y="770881"/>
                </a:lnTo>
                <a:close/>
              </a:path>
            </a:pathLst>
          </a:custGeom>
          <a:solidFill>
            <a:srgbClr val="2C2E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2704" y="3416808"/>
            <a:ext cx="1976627" cy="2682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8955" y="3469516"/>
            <a:ext cx="233679" cy="110489"/>
          </a:xfrm>
          <a:custGeom>
            <a:avLst/>
            <a:gdLst/>
            <a:ahLst/>
            <a:cxnLst/>
            <a:rect l="l" t="t" r="r" b="b"/>
            <a:pathLst>
              <a:path w="233680" h="110489">
                <a:moveTo>
                  <a:pt x="35051" y="0"/>
                </a:moveTo>
                <a:lnTo>
                  <a:pt x="4703" y="0"/>
                </a:lnTo>
                <a:lnTo>
                  <a:pt x="3310" y="499"/>
                </a:lnTo>
                <a:lnTo>
                  <a:pt x="1904" y="1392"/>
                </a:lnTo>
                <a:lnTo>
                  <a:pt x="643" y="2404"/>
                </a:lnTo>
                <a:lnTo>
                  <a:pt x="0" y="4059"/>
                </a:lnTo>
                <a:lnTo>
                  <a:pt x="0" y="107060"/>
                </a:lnTo>
                <a:lnTo>
                  <a:pt x="131" y="107441"/>
                </a:lnTo>
                <a:lnTo>
                  <a:pt x="380" y="107822"/>
                </a:lnTo>
                <a:lnTo>
                  <a:pt x="512" y="108203"/>
                </a:lnTo>
                <a:lnTo>
                  <a:pt x="1024" y="108453"/>
                </a:lnTo>
                <a:lnTo>
                  <a:pt x="1655" y="108584"/>
                </a:lnTo>
                <a:lnTo>
                  <a:pt x="2285" y="108834"/>
                </a:lnTo>
                <a:lnTo>
                  <a:pt x="3047" y="108965"/>
                </a:lnTo>
                <a:lnTo>
                  <a:pt x="4190" y="109084"/>
                </a:lnTo>
                <a:lnTo>
                  <a:pt x="5215" y="109215"/>
                </a:lnTo>
                <a:lnTo>
                  <a:pt x="6476" y="109346"/>
                </a:lnTo>
                <a:lnTo>
                  <a:pt x="9656" y="109346"/>
                </a:lnTo>
                <a:lnTo>
                  <a:pt x="10930" y="109215"/>
                </a:lnTo>
                <a:lnTo>
                  <a:pt x="11942" y="109084"/>
                </a:lnTo>
                <a:lnTo>
                  <a:pt x="12953" y="108965"/>
                </a:lnTo>
                <a:lnTo>
                  <a:pt x="13847" y="108834"/>
                </a:lnTo>
                <a:lnTo>
                  <a:pt x="14359" y="108584"/>
                </a:lnTo>
                <a:lnTo>
                  <a:pt x="14990" y="108453"/>
                </a:lnTo>
                <a:lnTo>
                  <a:pt x="15502" y="108203"/>
                </a:lnTo>
                <a:lnTo>
                  <a:pt x="16001" y="107441"/>
                </a:lnTo>
                <a:lnTo>
                  <a:pt x="16133" y="107060"/>
                </a:lnTo>
                <a:lnTo>
                  <a:pt x="16133" y="67436"/>
                </a:lnTo>
                <a:lnTo>
                  <a:pt x="37469" y="67436"/>
                </a:lnTo>
                <a:lnTo>
                  <a:pt x="43946" y="66674"/>
                </a:lnTo>
                <a:lnTo>
                  <a:pt x="49411" y="64888"/>
                </a:lnTo>
                <a:lnTo>
                  <a:pt x="54863" y="63245"/>
                </a:lnTo>
                <a:lnTo>
                  <a:pt x="59435" y="60828"/>
                </a:lnTo>
                <a:lnTo>
                  <a:pt x="63245" y="57780"/>
                </a:lnTo>
                <a:lnTo>
                  <a:pt x="65855" y="55625"/>
                </a:lnTo>
                <a:lnTo>
                  <a:pt x="16133" y="55625"/>
                </a:lnTo>
                <a:lnTo>
                  <a:pt x="16133" y="11929"/>
                </a:lnTo>
                <a:lnTo>
                  <a:pt x="67651" y="11929"/>
                </a:lnTo>
                <a:lnTo>
                  <a:pt x="67436" y="11679"/>
                </a:lnTo>
                <a:lnTo>
                  <a:pt x="40004" y="380"/>
                </a:lnTo>
                <a:lnTo>
                  <a:pt x="37600" y="118"/>
                </a:lnTo>
                <a:lnTo>
                  <a:pt x="35051" y="0"/>
                </a:lnTo>
                <a:close/>
              </a:path>
              <a:path w="233680" h="110489">
                <a:moveTo>
                  <a:pt x="67651" y="11929"/>
                </a:moveTo>
                <a:lnTo>
                  <a:pt x="33908" y="11929"/>
                </a:lnTo>
                <a:lnTo>
                  <a:pt x="36707" y="12191"/>
                </a:lnTo>
                <a:lnTo>
                  <a:pt x="42553" y="12953"/>
                </a:lnTo>
                <a:lnTo>
                  <a:pt x="45338" y="13834"/>
                </a:lnTo>
                <a:lnTo>
                  <a:pt x="48137" y="15358"/>
                </a:lnTo>
                <a:lnTo>
                  <a:pt x="50804" y="16763"/>
                </a:lnTo>
                <a:lnTo>
                  <a:pt x="53090" y="19049"/>
                </a:lnTo>
                <a:lnTo>
                  <a:pt x="56900" y="24883"/>
                </a:lnTo>
                <a:lnTo>
                  <a:pt x="57793" y="28693"/>
                </a:lnTo>
                <a:lnTo>
                  <a:pt x="57793" y="36313"/>
                </a:lnTo>
                <a:lnTo>
                  <a:pt x="51053" y="49267"/>
                </a:lnTo>
                <a:lnTo>
                  <a:pt x="48899" y="51303"/>
                </a:lnTo>
                <a:lnTo>
                  <a:pt x="46232" y="52827"/>
                </a:lnTo>
                <a:lnTo>
                  <a:pt x="42934" y="53970"/>
                </a:lnTo>
                <a:lnTo>
                  <a:pt x="39755" y="54982"/>
                </a:lnTo>
                <a:lnTo>
                  <a:pt x="35695" y="55625"/>
                </a:lnTo>
                <a:lnTo>
                  <a:pt x="65855" y="55625"/>
                </a:lnTo>
                <a:lnTo>
                  <a:pt x="66937" y="54732"/>
                </a:lnTo>
                <a:lnTo>
                  <a:pt x="69854" y="50922"/>
                </a:lnTo>
                <a:lnTo>
                  <a:pt x="71759" y="46600"/>
                </a:lnTo>
                <a:lnTo>
                  <a:pt x="73795" y="42290"/>
                </a:lnTo>
                <a:lnTo>
                  <a:pt x="74807" y="37337"/>
                </a:lnTo>
                <a:lnTo>
                  <a:pt x="74807" y="27812"/>
                </a:lnTo>
                <a:lnTo>
                  <a:pt x="74176" y="24002"/>
                </a:lnTo>
                <a:lnTo>
                  <a:pt x="72902" y="20692"/>
                </a:lnTo>
                <a:lnTo>
                  <a:pt x="71627" y="17263"/>
                </a:lnTo>
                <a:lnTo>
                  <a:pt x="69722" y="14346"/>
                </a:lnTo>
                <a:lnTo>
                  <a:pt x="67651" y="11929"/>
                </a:lnTo>
                <a:close/>
              </a:path>
              <a:path w="233680" h="110489">
                <a:moveTo>
                  <a:pt x="106811" y="28443"/>
                </a:moveTo>
                <a:lnTo>
                  <a:pt x="101726" y="28443"/>
                </a:lnTo>
                <a:lnTo>
                  <a:pt x="100846" y="28574"/>
                </a:lnTo>
                <a:lnTo>
                  <a:pt x="99953" y="28693"/>
                </a:lnTo>
                <a:lnTo>
                  <a:pt x="99191" y="28824"/>
                </a:lnTo>
                <a:lnTo>
                  <a:pt x="98678" y="29074"/>
                </a:lnTo>
                <a:lnTo>
                  <a:pt x="98048" y="29336"/>
                </a:lnTo>
                <a:lnTo>
                  <a:pt x="97667" y="29586"/>
                </a:lnTo>
                <a:lnTo>
                  <a:pt x="97535" y="29967"/>
                </a:lnTo>
                <a:lnTo>
                  <a:pt x="97286" y="30217"/>
                </a:lnTo>
                <a:lnTo>
                  <a:pt x="97154" y="30598"/>
                </a:lnTo>
                <a:lnTo>
                  <a:pt x="97154" y="107179"/>
                </a:lnTo>
                <a:lnTo>
                  <a:pt x="97286" y="107560"/>
                </a:lnTo>
                <a:lnTo>
                  <a:pt x="97535" y="107822"/>
                </a:lnTo>
                <a:lnTo>
                  <a:pt x="97798" y="108203"/>
                </a:lnTo>
                <a:lnTo>
                  <a:pt x="98179" y="108453"/>
                </a:lnTo>
                <a:lnTo>
                  <a:pt x="98810" y="108703"/>
                </a:lnTo>
                <a:lnTo>
                  <a:pt x="99322" y="108834"/>
                </a:lnTo>
                <a:lnTo>
                  <a:pt x="100202" y="109084"/>
                </a:lnTo>
                <a:lnTo>
                  <a:pt x="102239" y="109346"/>
                </a:lnTo>
                <a:lnTo>
                  <a:pt x="107822" y="109346"/>
                </a:lnTo>
                <a:lnTo>
                  <a:pt x="109859" y="109084"/>
                </a:lnTo>
                <a:lnTo>
                  <a:pt x="110621" y="108834"/>
                </a:lnTo>
                <a:lnTo>
                  <a:pt x="111133" y="108703"/>
                </a:lnTo>
                <a:lnTo>
                  <a:pt x="111764" y="108453"/>
                </a:lnTo>
                <a:lnTo>
                  <a:pt x="112145" y="108203"/>
                </a:lnTo>
                <a:lnTo>
                  <a:pt x="112394" y="107822"/>
                </a:lnTo>
                <a:lnTo>
                  <a:pt x="112657" y="107560"/>
                </a:lnTo>
                <a:lnTo>
                  <a:pt x="112775" y="107179"/>
                </a:lnTo>
                <a:lnTo>
                  <a:pt x="112775" y="56887"/>
                </a:lnTo>
                <a:lnTo>
                  <a:pt x="114943" y="53839"/>
                </a:lnTo>
                <a:lnTo>
                  <a:pt x="123956" y="44064"/>
                </a:lnTo>
                <a:lnTo>
                  <a:pt x="125729" y="42671"/>
                </a:lnTo>
                <a:lnTo>
                  <a:pt x="126827" y="42028"/>
                </a:lnTo>
                <a:lnTo>
                  <a:pt x="111251" y="42028"/>
                </a:lnTo>
                <a:lnTo>
                  <a:pt x="111251" y="30598"/>
                </a:lnTo>
                <a:lnTo>
                  <a:pt x="111133" y="30217"/>
                </a:lnTo>
                <a:lnTo>
                  <a:pt x="110870" y="29967"/>
                </a:lnTo>
                <a:lnTo>
                  <a:pt x="110752" y="29586"/>
                </a:lnTo>
                <a:lnTo>
                  <a:pt x="107704" y="28574"/>
                </a:lnTo>
                <a:lnTo>
                  <a:pt x="106811" y="28443"/>
                </a:lnTo>
                <a:close/>
              </a:path>
              <a:path w="233680" h="110489">
                <a:moveTo>
                  <a:pt x="146486" y="40385"/>
                </a:moveTo>
                <a:lnTo>
                  <a:pt x="134755" y="40385"/>
                </a:lnTo>
                <a:lnTo>
                  <a:pt x="135898" y="40504"/>
                </a:lnTo>
                <a:lnTo>
                  <a:pt x="137041" y="40766"/>
                </a:lnTo>
                <a:lnTo>
                  <a:pt x="143255" y="42409"/>
                </a:lnTo>
                <a:lnTo>
                  <a:pt x="143899" y="42540"/>
                </a:lnTo>
                <a:lnTo>
                  <a:pt x="144911" y="42540"/>
                </a:lnTo>
                <a:lnTo>
                  <a:pt x="145292" y="42409"/>
                </a:lnTo>
                <a:lnTo>
                  <a:pt x="145541" y="42159"/>
                </a:lnTo>
                <a:lnTo>
                  <a:pt x="145804" y="41909"/>
                </a:lnTo>
                <a:lnTo>
                  <a:pt x="146303" y="41147"/>
                </a:lnTo>
                <a:lnTo>
                  <a:pt x="146435" y="40635"/>
                </a:lnTo>
                <a:lnTo>
                  <a:pt x="146486" y="40385"/>
                </a:lnTo>
                <a:close/>
              </a:path>
              <a:path w="233680" h="110489">
                <a:moveTo>
                  <a:pt x="136148" y="27300"/>
                </a:moveTo>
                <a:lnTo>
                  <a:pt x="132587" y="27300"/>
                </a:lnTo>
                <a:lnTo>
                  <a:pt x="130814" y="27431"/>
                </a:lnTo>
                <a:lnTo>
                  <a:pt x="129040" y="27931"/>
                </a:lnTo>
                <a:lnTo>
                  <a:pt x="127253" y="28312"/>
                </a:lnTo>
                <a:lnTo>
                  <a:pt x="125348" y="29074"/>
                </a:lnTo>
                <a:lnTo>
                  <a:pt x="123575" y="30217"/>
                </a:lnTo>
                <a:lnTo>
                  <a:pt x="121801" y="31241"/>
                </a:lnTo>
                <a:lnTo>
                  <a:pt x="111251" y="42028"/>
                </a:lnTo>
                <a:lnTo>
                  <a:pt x="126827" y="42028"/>
                </a:lnTo>
                <a:lnTo>
                  <a:pt x="127253" y="41778"/>
                </a:lnTo>
                <a:lnTo>
                  <a:pt x="128777" y="41266"/>
                </a:lnTo>
                <a:lnTo>
                  <a:pt x="130301" y="40635"/>
                </a:lnTo>
                <a:lnTo>
                  <a:pt x="131825" y="40385"/>
                </a:lnTo>
                <a:lnTo>
                  <a:pt x="146486" y="40385"/>
                </a:lnTo>
                <a:lnTo>
                  <a:pt x="146566" y="40004"/>
                </a:lnTo>
                <a:lnTo>
                  <a:pt x="146684" y="39111"/>
                </a:lnTo>
                <a:lnTo>
                  <a:pt x="146684" y="38218"/>
                </a:lnTo>
                <a:lnTo>
                  <a:pt x="146816" y="37206"/>
                </a:lnTo>
                <a:lnTo>
                  <a:pt x="146816" y="34670"/>
                </a:lnTo>
                <a:lnTo>
                  <a:pt x="146684" y="33646"/>
                </a:lnTo>
                <a:lnTo>
                  <a:pt x="146684" y="32122"/>
                </a:lnTo>
                <a:lnTo>
                  <a:pt x="146566" y="31622"/>
                </a:lnTo>
                <a:lnTo>
                  <a:pt x="146566" y="31241"/>
                </a:lnTo>
                <a:lnTo>
                  <a:pt x="146303" y="30479"/>
                </a:lnTo>
                <a:lnTo>
                  <a:pt x="144398" y="28955"/>
                </a:lnTo>
                <a:lnTo>
                  <a:pt x="143518" y="28574"/>
                </a:lnTo>
                <a:lnTo>
                  <a:pt x="142625" y="28312"/>
                </a:lnTo>
                <a:lnTo>
                  <a:pt x="141613" y="28062"/>
                </a:lnTo>
                <a:lnTo>
                  <a:pt x="140470" y="27812"/>
                </a:lnTo>
                <a:lnTo>
                  <a:pt x="139327" y="27681"/>
                </a:lnTo>
                <a:lnTo>
                  <a:pt x="138184" y="27431"/>
                </a:lnTo>
                <a:lnTo>
                  <a:pt x="137159" y="27431"/>
                </a:lnTo>
                <a:lnTo>
                  <a:pt x="136148" y="27300"/>
                </a:lnTo>
                <a:close/>
              </a:path>
              <a:path w="233680" h="110489">
                <a:moveTo>
                  <a:pt x="202954" y="27300"/>
                </a:moveTo>
                <a:lnTo>
                  <a:pt x="190000" y="27300"/>
                </a:lnTo>
                <a:lnTo>
                  <a:pt x="184403" y="28193"/>
                </a:lnTo>
                <a:lnTo>
                  <a:pt x="179450" y="30217"/>
                </a:lnTo>
                <a:lnTo>
                  <a:pt x="174379" y="32122"/>
                </a:lnTo>
                <a:lnTo>
                  <a:pt x="155579" y="62733"/>
                </a:lnTo>
                <a:lnTo>
                  <a:pt x="155579" y="76068"/>
                </a:lnTo>
                <a:lnTo>
                  <a:pt x="179582" y="107822"/>
                </a:lnTo>
                <a:lnTo>
                  <a:pt x="191012" y="110489"/>
                </a:lnTo>
                <a:lnTo>
                  <a:pt x="201929" y="110489"/>
                </a:lnTo>
                <a:lnTo>
                  <a:pt x="229112" y="103250"/>
                </a:lnTo>
                <a:lnTo>
                  <a:pt x="229361" y="102988"/>
                </a:lnTo>
                <a:lnTo>
                  <a:pt x="229493" y="102607"/>
                </a:lnTo>
                <a:lnTo>
                  <a:pt x="229624" y="102107"/>
                </a:lnTo>
                <a:lnTo>
                  <a:pt x="229742" y="101726"/>
                </a:lnTo>
                <a:lnTo>
                  <a:pt x="229874" y="101214"/>
                </a:lnTo>
                <a:lnTo>
                  <a:pt x="229874" y="100702"/>
                </a:lnTo>
                <a:lnTo>
                  <a:pt x="230005" y="100202"/>
                </a:lnTo>
                <a:lnTo>
                  <a:pt x="230005" y="99178"/>
                </a:lnTo>
                <a:lnTo>
                  <a:pt x="194309" y="99178"/>
                </a:lnTo>
                <a:lnTo>
                  <a:pt x="190000" y="98547"/>
                </a:lnTo>
                <a:lnTo>
                  <a:pt x="173105" y="83057"/>
                </a:lnTo>
                <a:lnTo>
                  <a:pt x="172093" y="79628"/>
                </a:lnTo>
                <a:lnTo>
                  <a:pt x="171737" y="76068"/>
                </a:lnTo>
                <a:lnTo>
                  <a:pt x="171712" y="71627"/>
                </a:lnTo>
                <a:lnTo>
                  <a:pt x="229112" y="71627"/>
                </a:lnTo>
                <a:lnTo>
                  <a:pt x="230504" y="71246"/>
                </a:lnTo>
                <a:lnTo>
                  <a:pt x="231647" y="70222"/>
                </a:lnTo>
                <a:lnTo>
                  <a:pt x="232922" y="69341"/>
                </a:lnTo>
                <a:lnTo>
                  <a:pt x="233552" y="67817"/>
                </a:lnTo>
                <a:lnTo>
                  <a:pt x="233552" y="61459"/>
                </a:lnTo>
                <a:lnTo>
                  <a:pt x="171712" y="61459"/>
                </a:lnTo>
                <a:lnTo>
                  <a:pt x="171830" y="58411"/>
                </a:lnTo>
                <a:lnTo>
                  <a:pt x="172343" y="55494"/>
                </a:lnTo>
                <a:lnTo>
                  <a:pt x="173486" y="52577"/>
                </a:lnTo>
                <a:lnTo>
                  <a:pt x="174497" y="49779"/>
                </a:lnTo>
                <a:lnTo>
                  <a:pt x="176021" y="47362"/>
                </a:lnTo>
                <a:lnTo>
                  <a:pt x="178058" y="45207"/>
                </a:lnTo>
                <a:lnTo>
                  <a:pt x="179963" y="43052"/>
                </a:lnTo>
                <a:lnTo>
                  <a:pt x="182380" y="41397"/>
                </a:lnTo>
                <a:lnTo>
                  <a:pt x="185297" y="40004"/>
                </a:lnTo>
                <a:lnTo>
                  <a:pt x="188213" y="38730"/>
                </a:lnTo>
                <a:lnTo>
                  <a:pt x="191642" y="38099"/>
                </a:lnTo>
                <a:lnTo>
                  <a:pt x="225041" y="38099"/>
                </a:lnTo>
                <a:lnTo>
                  <a:pt x="224789" y="37837"/>
                </a:lnTo>
                <a:lnTo>
                  <a:pt x="221741" y="34539"/>
                </a:lnTo>
                <a:lnTo>
                  <a:pt x="217931" y="32003"/>
                </a:lnTo>
                <a:lnTo>
                  <a:pt x="208538" y="28193"/>
                </a:lnTo>
                <a:lnTo>
                  <a:pt x="202954" y="27300"/>
                </a:lnTo>
                <a:close/>
              </a:path>
              <a:path w="233680" h="110489">
                <a:moveTo>
                  <a:pt x="227837" y="93463"/>
                </a:moveTo>
                <a:lnTo>
                  <a:pt x="226694" y="93463"/>
                </a:lnTo>
                <a:lnTo>
                  <a:pt x="225551" y="93725"/>
                </a:lnTo>
                <a:lnTo>
                  <a:pt x="224027" y="94356"/>
                </a:lnTo>
                <a:lnTo>
                  <a:pt x="222635" y="94868"/>
                </a:lnTo>
                <a:lnTo>
                  <a:pt x="220730" y="95630"/>
                </a:lnTo>
                <a:lnTo>
                  <a:pt x="218444" y="96261"/>
                </a:lnTo>
                <a:lnTo>
                  <a:pt x="216026" y="97023"/>
                </a:lnTo>
                <a:lnTo>
                  <a:pt x="213359" y="97654"/>
                </a:lnTo>
                <a:lnTo>
                  <a:pt x="207014" y="98928"/>
                </a:lnTo>
                <a:lnTo>
                  <a:pt x="203453" y="99178"/>
                </a:lnTo>
                <a:lnTo>
                  <a:pt x="230005" y="99178"/>
                </a:lnTo>
                <a:lnTo>
                  <a:pt x="229982" y="97654"/>
                </a:lnTo>
                <a:lnTo>
                  <a:pt x="229874" y="97023"/>
                </a:lnTo>
                <a:lnTo>
                  <a:pt x="229874" y="96261"/>
                </a:lnTo>
                <a:lnTo>
                  <a:pt x="229742" y="95499"/>
                </a:lnTo>
                <a:lnTo>
                  <a:pt x="229624" y="94987"/>
                </a:lnTo>
                <a:lnTo>
                  <a:pt x="229361" y="94606"/>
                </a:lnTo>
                <a:lnTo>
                  <a:pt x="229243" y="94225"/>
                </a:lnTo>
                <a:lnTo>
                  <a:pt x="228980" y="93975"/>
                </a:lnTo>
                <a:lnTo>
                  <a:pt x="228599" y="93725"/>
                </a:lnTo>
                <a:lnTo>
                  <a:pt x="227837" y="93463"/>
                </a:lnTo>
                <a:close/>
              </a:path>
              <a:path w="233680" h="110489">
                <a:moveTo>
                  <a:pt x="225041" y="38099"/>
                </a:moveTo>
                <a:lnTo>
                  <a:pt x="202954" y="38099"/>
                </a:lnTo>
                <a:lnTo>
                  <a:pt x="208669" y="40123"/>
                </a:lnTo>
                <a:lnTo>
                  <a:pt x="216289" y="48505"/>
                </a:lnTo>
                <a:lnTo>
                  <a:pt x="218063" y="54220"/>
                </a:lnTo>
                <a:lnTo>
                  <a:pt x="217931" y="61459"/>
                </a:lnTo>
                <a:lnTo>
                  <a:pt x="233552" y="61459"/>
                </a:lnTo>
                <a:lnTo>
                  <a:pt x="233552" y="58161"/>
                </a:lnTo>
                <a:lnTo>
                  <a:pt x="232790" y="53458"/>
                </a:lnTo>
                <a:lnTo>
                  <a:pt x="230005" y="44826"/>
                </a:lnTo>
                <a:lnTo>
                  <a:pt x="227837" y="41016"/>
                </a:lnTo>
                <a:lnTo>
                  <a:pt x="225041" y="38099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93416" y="3466719"/>
            <a:ext cx="339983" cy="1132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11623" y="3461516"/>
            <a:ext cx="377190" cy="118745"/>
          </a:xfrm>
          <a:custGeom>
            <a:avLst/>
            <a:gdLst/>
            <a:ahLst/>
            <a:cxnLst/>
            <a:rect l="l" t="t" r="r" b="b"/>
            <a:pathLst>
              <a:path w="377189" h="118745">
                <a:moveTo>
                  <a:pt x="18668" y="8000"/>
                </a:moveTo>
                <a:lnTo>
                  <a:pt x="4952" y="8000"/>
                </a:lnTo>
                <a:lnTo>
                  <a:pt x="3428" y="8500"/>
                </a:lnTo>
                <a:lnTo>
                  <a:pt x="643" y="10536"/>
                </a:lnTo>
                <a:lnTo>
                  <a:pt x="0" y="12191"/>
                </a:lnTo>
                <a:lnTo>
                  <a:pt x="0" y="115442"/>
                </a:lnTo>
                <a:lnTo>
                  <a:pt x="262" y="115823"/>
                </a:lnTo>
                <a:lnTo>
                  <a:pt x="512" y="116204"/>
                </a:lnTo>
                <a:lnTo>
                  <a:pt x="893" y="116454"/>
                </a:lnTo>
                <a:lnTo>
                  <a:pt x="1523" y="116585"/>
                </a:lnTo>
                <a:lnTo>
                  <a:pt x="2167" y="116835"/>
                </a:lnTo>
                <a:lnTo>
                  <a:pt x="2929" y="116966"/>
                </a:lnTo>
                <a:lnTo>
                  <a:pt x="4072" y="117085"/>
                </a:lnTo>
                <a:lnTo>
                  <a:pt x="5084" y="117216"/>
                </a:lnTo>
                <a:lnTo>
                  <a:pt x="6358" y="117347"/>
                </a:lnTo>
                <a:lnTo>
                  <a:pt x="9524" y="117347"/>
                </a:lnTo>
                <a:lnTo>
                  <a:pt x="10799" y="117216"/>
                </a:lnTo>
                <a:lnTo>
                  <a:pt x="11810" y="117085"/>
                </a:lnTo>
                <a:lnTo>
                  <a:pt x="12953" y="116966"/>
                </a:lnTo>
                <a:lnTo>
                  <a:pt x="13715" y="116835"/>
                </a:lnTo>
                <a:lnTo>
                  <a:pt x="14359" y="116585"/>
                </a:lnTo>
                <a:lnTo>
                  <a:pt x="14990" y="116454"/>
                </a:lnTo>
                <a:lnTo>
                  <a:pt x="15502" y="116204"/>
                </a:lnTo>
                <a:lnTo>
                  <a:pt x="16001" y="115442"/>
                </a:lnTo>
                <a:lnTo>
                  <a:pt x="16133" y="115061"/>
                </a:lnTo>
                <a:lnTo>
                  <a:pt x="16133" y="19930"/>
                </a:lnTo>
                <a:lnTo>
                  <a:pt x="32339" y="19930"/>
                </a:lnTo>
                <a:lnTo>
                  <a:pt x="30992" y="16882"/>
                </a:lnTo>
                <a:lnTo>
                  <a:pt x="30361" y="15358"/>
                </a:lnTo>
                <a:lnTo>
                  <a:pt x="29717" y="13965"/>
                </a:lnTo>
                <a:lnTo>
                  <a:pt x="28955" y="12953"/>
                </a:lnTo>
                <a:lnTo>
                  <a:pt x="28193" y="11810"/>
                </a:lnTo>
                <a:lnTo>
                  <a:pt x="27182" y="10917"/>
                </a:lnTo>
                <a:lnTo>
                  <a:pt x="24896" y="9393"/>
                </a:lnTo>
                <a:lnTo>
                  <a:pt x="23621" y="8881"/>
                </a:lnTo>
                <a:lnTo>
                  <a:pt x="21979" y="8500"/>
                </a:lnTo>
                <a:lnTo>
                  <a:pt x="20455" y="8250"/>
                </a:lnTo>
                <a:lnTo>
                  <a:pt x="18668" y="8000"/>
                </a:lnTo>
                <a:close/>
              </a:path>
              <a:path w="377189" h="118745">
                <a:moveTo>
                  <a:pt x="32339" y="19930"/>
                </a:moveTo>
                <a:lnTo>
                  <a:pt x="16264" y="19930"/>
                </a:lnTo>
                <a:lnTo>
                  <a:pt x="57281" y="115061"/>
                </a:lnTo>
                <a:lnTo>
                  <a:pt x="57412" y="115442"/>
                </a:lnTo>
                <a:lnTo>
                  <a:pt x="57662" y="115692"/>
                </a:lnTo>
                <a:lnTo>
                  <a:pt x="58043" y="115942"/>
                </a:lnTo>
                <a:lnTo>
                  <a:pt x="58292" y="116323"/>
                </a:lnTo>
                <a:lnTo>
                  <a:pt x="58805" y="116454"/>
                </a:lnTo>
                <a:lnTo>
                  <a:pt x="59435" y="116704"/>
                </a:lnTo>
                <a:lnTo>
                  <a:pt x="60079" y="116966"/>
                </a:lnTo>
                <a:lnTo>
                  <a:pt x="60841" y="117085"/>
                </a:lnTo>
                <a:lnTo>
                  <a:pt x="61853" y="117216"/>
                </a:lnTo>
                <a:lnTo>
                  <a:pt x="62746" y="117347"/>
                </a:lnTo>
                <a:lnTo>
                  <a:pt x="67568" y="117347"/>
                </a:lnTo>
                <a:lnTo>
                  <a:pt x="72271" y="116073"/>
                </a:lnTo>
                <a:lnTo>
                  <a:pt x="72652" y="115823"/>
                </a:lnTo>
                <a:lnTo>
                  <a:pt x="73151" y="115061"/>
                </a:lnTo>
                <a:lnTo>
                  <a:pt x="81921" y="95630"/>
                </a:lnTo>
                <a:lnTo>
                  <a:pt x="65794" y="95630"/>
                </a:lnTo>
                <a:lnTo>
                  <a:pt x="32339" y="19930"/>
                </a:lnTo>
                <a:close/>
              </a:path>
              <a:path w="377189" h="118745">
                <a:moveTo>
                  <a:pt x="132469" y="19930"/>
                </a:moveTo>
                <a:lnTo>
                  <a:pt x="116204" y="19930"/>
                </a:lnTo>
                <a:lnTo>
                  <a:pt x="116204" y="115061"/>
                </a:lnTo>
                <a:lnTo>
                  <a:pt x="117991" y="116585"/>
                </a:lnTo>
                <a:lnTo>
                  <a:pt x="118622" y="116835"/>
                </a:lnTo>
                <a:lnTo>
                  <a:pt x="119384" y="116966"/>
                </a:lnTo>
                <a:lnTo>
                  <a:pt x="120527" y="117085"/>
                </a:lnTo>
                <a:lnTo>
                  <a:pt x="121538" y="117216"/>
                </a:lnTo>
                <a:lnTo>
                  <a:pt x="122813" y="117347"/>
                </a:lnTo>
                <a:lnTo>
                  <a:pt x="125861" y="117347"/>
                </a:lnTo>
                <a:lnTo>
                  <a:pt x="127253" y="117216"/>
                </a:lnTo>
                <a:lnTo>
                  <a:pt x="128278" y="117085"/>
                </a:lnTo>
                <a:lnTo>
                  <a:pt x="129290" y="116966"/>
                </a:lnTo>
                <a:lnTo>
                  <a:pt x="130052" y="116835"/>
                </a:lnTo>
                <a:lnTo>
                  <a:pt x="130682" y="116585"/>
                </a:lnTo>
                <a:lnTo>
                  <a:pt x="131326" y="116454"/>
                </a:lnTo>
                <a:lnTo>
                  <a:pt x="131825" y="116204"/>
                </a:lnTo>
                <a:lnTo>
                  <a:pt x="132088" y="115823"/>
                </a:lnTo>
                <a:lnTo>
                  <a:pt x="132338" y="115442"/>
                </a:lnTo>
                <a:lnTo>
                  <a:pt x="132469" y="115061"/>
                </a:lnTo>
                <a:lnTo>
                  <a:pt x="132469" y="19930"/>
                </a:lnTo>
                <a:close/>
              </a:path>
              <a:path w="377189" h="118745">
                <a:moveTo>
                  <a:pt x="126373" y="8000"/>
                </a:moveTo>
                <a:lnTo>
                  <a:pt x="113419" y="8000"/>
                </a:lnTo>
                <a:lnTo>
                  <a:pt x="112013" y="8119"/>
                </a:lnTo>
                <a:lnTo>
                  <a:pt x="110870" y="8500"/>
                </a:lnTo>
                <a:lnTo>
                  <a:pt x="109609" y="8762"/>
                </a:lnTo>
                <a:lnTo>
                  <a:pt x="108466" y="9262"/>
                </a:lnTo>
                <a:lnTo>
                  <a:pt x="107573" y="10024"/>
                </a:lnTo>
                <a:lnTo>
                  <a:pt x="106561" y="10667"/>
                </a:lnTo>
                <a:lnTo>
                  <a:pt x="102488" y="17144"/>
                </a:lnTo>
                <a:lnTo>
                  <a:pt x="66293" y="95630"/>
                </a:lnTo>
                <a:lnTo>
                  <a:pt x="81921" y="95630"/>
                </a:lnTo>
                <a:lnTo>
                  <a:pt x="116086" y="19930"/>
                </a:lnTo>
                <a:lnTo>
                  <a:pt x="132469" y="19930"/>
                </a:lnTo>
                <a:lnTo>
                  <a:pt x="132469" y="13453"/>
                </a:lnTo>
                <a:lnTo>
                  <a:pt x="132206" y="12441"/>
                </a:lnTo>
                <a:lnTo>
                  <a:pt x="128147" y="8381"/>
                </a:lnTo>
                <a:lnTo>
                  <a:pt x="127385" y="8119"/>
                </a:lnTo>
                <a:lnTo>
                  <a:pt x="126373" y="8000"/>
                </a:lnTo>
                <a:close/>
              </a:path>
              <a:path w="377189" h="118745">
                <a:moveTo>
                  <a:pt x="204478" y="35301"/>
                </a:moveTo>
                <a:lnTo>
                  <a:pt x="191524" y="35301"/>
                </a:lnTo>
                <a:lnTo>
                  <a:pt x="185927" y="36194"/>
                </a:lnTo>
                <a:lnTo>
                  <a:pt x="180974" y="38218"/>
                </a:lnTo>
                <a:lnTo>
                  <a:pt x="175903" y="40123"/>
                </a:lnTo>
                <a:lnTo>
                  <a:pt x="157103" y="70734"/>
                </a:lnTo>
                <a:lnTo>
                  <a:pt x="157103" y="84069"/>
                </a:lnTo>
                <a:lnTo>
                  <a:pt x="181106" y="115823"/>
                </a:lnTo>
                <a:lnTo>
                  <a:pt x="192536" y="118490"/>
                </a:lnTo>
                <a:lnTo>
                  <a:pt x="203453" y="118490"/>
                </a:lnTo>
                <a:lnTo>
                  <a:pt x="230636" y="111251"/>
                </a:lnTo>
                <a:lnTo>
                  <a:pt x="230885" y="110989"/>
                </a:lnTo>
                <a:lnTo>
                  <a:pt x="231017" y="110608"/>
                </a:lnTo>
                <a:lnTo>
                  <a:pt x="231148" y="110108"/>
                </a:lnTo>
                <a:lnTo>
                  <a:pt x="231266" y="109727"/>
                </a:lnTo>
                <a:lnTo>
                  <a:pt x="231398" y="109215"/>
                </a:lnTo>
                <a:lnTo>
                  <a:pt x="231398" y="108703"/>
                </a:lnTo>
                <a:lnTo>
                  <a:pt x="231529" y="108203"/>
                </a:lnTo>
                <a:lnTo>
                  <a:pt x="231529" y="107179"/>
                </a:lnTo>
                <a:lnTo>
                  <a:pt x="195833" y="107179"/>
                </a:lnTo>
                <a:lnTo>
                  <a:pt x="191524" y="106548"/>
                </a:lnTo>
                <a:lnTo>
                  <a:pt x="174629" y="91058"/>
                </a:lnTo>
                <a:lnTo>
                  <a:pt x="173617" y="87629"/>
                </a:lnTo>
                <a:lnTo>
                  <a:pt x="173261" y="84069"/>
                </a:lnTo>
                <a:lnTo>
                  <a:pt x="173236" y="79628"/>
                </a:lnTo>
                <a:lnTo>
                  <a:pt x="230636" y="79628"/>
                </a:lnTo>
                <a:lnTo>
                  <a:pt x="232028" y="79247"/>
                </a:lnTo>
                <a:lnTo>
                  <a:pt x="233171" y="78223"/>
                </a:lnTo>
                <a:lnTo>
                  <a:pt x="234446" y="77342"/>
                </a:lnTo>
                <a:lnTo>
                  <a:pt x="235076" y="75818"/>
                </a:lnTo>
                <a:lnTo>
                  <a:pt x="235076" y="69460"/>
                </a:lnTo>
                <a:lnTo>
                  <a:pt x="173236" y="69460"/>
                </a:lnTo>
                <a:lnTo>
                  <a:pt x="173354" y="66412"/>
                </a:lnTo>
                <a:lnTo>
                  <a:pt x="173867" y="63495"/>
                </a:lnTo>
                <a:lnTo>
                  <a:pt x="175010" y="60578"/>
                </a:lnTo>
                <a:lnTo>
                  <a:pt x="176021" y="57780"/>
                </a:lnTo>
                <a:lnTo>
                  <a:pt x="177545" y="55363"/>
                </a:lnTo>
                <a:lnTo>
                  <a:pt x="179582" y="53208"/>
                </a:lnTo>
                <a:lnTo>
                  <a:pt x="181487" y="51053"/>
                </a:lnTo>
                <a:lnTo>
                  <a:pt x="183904" y="49398"/>
                </a:lnTo>
                <a:lnTo>
                  <a:pt x="186821" y="48005"/>
                </a:lnTo>
                <a:lnTo>
                  <a:pt x="189737" y="46731"/>
                </a:lnTo>
                <a:lnTo>
                  <a:pt x="193166" y="46100"/>
                </a:lnTo>
                <a:lnTo>
                  <a:pt x="226565" y="46100"/>
                </a:lnTo>
                <a:lnTo>
                  <a:pt x="226313" y="45838"/>
                </a:lnTo>
                <a:lnTo>
                  <a:pt x="223265" y="42540"/>
                </a:lnTo>
                <a:lnTo>
                  <a:pt x="219455" y="40004"/>
                </a:lnTo>
                <a:lnTo>
                  <a:pt x="210062" y="36194"/>
                </a:lnTo>
                <a:lnTo>
                  <a:pt x="204478" y="35301"/>
                </a:lnTo>
                <a:close/>
              </a:path>
              <a:path w="377189" h="118745">
                <a:moveTo>
                  <a:pt x="229361" y="101464"/>
                </a:moveTo>
                <a:lnTo>
                  <a:pt x="228218" y="101464"/>
                </a:lnTo>
                <a:lnTo>
                  <a:pt x="227075" y="101726"/>
                </a:lnTo>
                <a:lnTo>
                  <a:pt x="225551" y="102357"/>
                </a:lnTo>
                <a:lnTo>
                  <a:pt x="224159" y="102869"/>
                </a:lnTo>
                <a:lnTo>
                  <a:pt x="222254" y="103631"/>
                </a:lnTo>
                <a:lnTo>
                  <a:pt x="219968" y="104262"/>
                </a:lnTo>
                <a:lnTo>
                  <a:pt x="217550" y="105024"/>
                </a:lnTo>
                <a:lnTo>
                  <a:pt x="214883" y="105655"/>
                </a:lnTo>
                <a:lnTo>
                  <a:pt x="208538" y="106929"/>
                </a:lnTo>
                <a:lnTo>
                  <a:pt x="204977" y="107179"/>
                </a:lnTo>
                <a:lnTo>
                  <a:pt x="231529" y="107179"/>
                </a:lnTo>
                <a:lnTo>
                  <a:pt x="231506" y="105655"/>
                </a:lnTo>
                <a:lnTo>
                  <a:pt x="231398" y="105024"/>
                </a:lnTo>
                <a:lnTo>
                  <a:pt x="231398" y="104262"/>
                </a:lnTo>
                <a:lnTo>
                  <a:pt x="231266" y="103500"/>
                </a:lnTo>
                <a:lnTo>
                  <a:pt x="231148" y="102988"/>
                </a:lnTo>
                <a:lnTo>
                  <a:pt x="230885" y="102607"/>
                </a:lnTo>
                <a:lnTo>
                  <a:pt x="230767" y="102226"/>
                </a:lnTo>
                <a:lnTo>
                  <a:pt x="230504" y="101976"/>
                </a:lnTo>
                <a:lnTo>
                  <a:pt x="230123" y="101726"/>
                </a:lnTo>
                <a:lnTo>
                  <a:pt x="229361" y="101464"/>
                </a:lnTo>
                <a:close/>
              </a:path>
              <a:path w="377189" h="118745">
                <a:moveTo>
                  <a:pt x="226565" y="46100"/>
                </a:moveTo>
                <a:lnTo>
                  <a:pt x="204478" y="46100"/>
                </a:lnTo>
                <a:lnTo>
                  <a:pt x="210193" y="48124"/>
                </a:lnTo>
                <a:lnTo>
                  <a:pt x="217813" y="56506"/>
                </a:lnTo>
                <a:lnTo>
                  <a:pt x="219587" y="62221"/>
                </a:lnTo>
                <a:lnTo>
                  <a:pt x="219455" y="69460"/>
                </a:lnTo>
                <a:lnTo>
                  <a:pt x="235076" y="69460"/>
                </a:lnTo>
                <a:lnTo>
                  <a:pt x="235076" y="66162"/>
                </a:lnTo>
                <a:lnTo>
                  <a:pt x="234314" y="61459"/>
                </a:lnTo>
                <a:lnTo>
                  <a:pt x="231529" y="52827"/>
                </a:lnTo>
                <a:lnTo>
                  <a:pt x="229361" y="49017"/>
                </a:lnTo>
                <a:lnTo>
                  <a:pt x="226565" y="46100"/>
                </a:lnTo>
                <a:close/>
              </a:path>
              <a:path w="377189" h="118745">
                <a:moveTo>
                  <a:pt x="293369" y="35301"/>
                </a:moveTo>
                <a:lnTo>
                  <a:pt x="282452" y="35301"/>
                </a:lnTo>
                <a:lnTo>
                  <a:pt x="277249" y="36313"/>
                </a:lnTo>
                <a:lnTo>
                  <a:pt x="254258" y="60197"/>
                </a:lnTo>
                <a:lnTo>
                  <a:pt x="252602" y="65400"/>
                </a:lnTo>
                <a:lnTo>
                  <a:pt x="251840" y="71365"/>
                </a:lnTo>
                <a:lnTo>
                  <a:pt x="251840" y="83307"/>
                </a:lnTo>
                <a:lnTo>
                  <a:pt x="274832" y="117347"/>
                </a:lnTo>
                <a:lnTo>
                  <a:pt x="280166" y="118490"/>
                </a:lnTo>
                <a:lnTo>
                  <a:pt x="292108" y="118490"/>
                </a:lnTo>
                <a:lnTo>
                  <a:pt x="297311" y="117216"/>
                </a:lnTo>
                <a:lnTo>
                  <a:pt x="306967" y="112394"/>
                </a:lnTo>
                <a:lnTo>
                  <a:pt x="311539" y="109084"/>
                </a:lnTo>
                <a:lnTo>
                  <a:pt x="314152" y="106548"/>
                </a:lnTo>
                <a:lnTo>
                  <a:pt x="284987" y="106548"/>
                </a:lnTo>
                <a:lnTo>
                  <a:pt x="281558" y="105655"/>
                </a:lnTo>
                <a:lnTo>
                  <a:pt x="276224" y="102357"/>
                </a:lnTo>
                <a:lnTo>
                  <a:pt x="274070" y="100071"/>
                </a:lnTo>
                <a:lnTo>
                  <a:pt x="272414" y="97154"/>
                </a:lnTo>
                <a:lnTo>
                  <a:pt x="270772" y="94356"/>
                </a:lnTo>
                <a:lnTo>
                  <a:pt x="269629" y="91177"/>
                </a:lnTo>
                <a:lnTo>
                  <a:pt x="268985" y="87498"/>
                </a:lnTo>
                <a:lnTo>
                  <a:pt x="268355" y="83819"/>
                </a:lnTo>
                <a:lnTo>
                  <a:pt x="267974" y="80128"/>
                </a:lnTo>
                <a:lnTo>
                  <a:pt x="267974" y="72770"/>
                </a:lnTo>
                <a:lnTo>
                  <a:pt x="279653" y="49779"/>
                </a:lnTo>
                <a:lnTo>
                  <a:pt x="282452" y="48005"/>
                </a:lnTo>
                <a:lnTo>
                  <a:pt x="285749" y="47243"/>
                </a:lnTo>
                <a:lnTo>
                  <a:pt x="329827" y="47243"/>
                </a:lnTo>
                <a:lnTo>
                  <a:pt x="329827" y="46731"/>
                </a:lnTo>
                <a:lnTo>
                  <a:pt x="314206" y="46731"/>
                </a:lnTo>
                <a:lnTo>
                  <a:pt x="310133" y="42921"/>
                </a:lnTo>
                <a:lnTo>
                  <a:pt x="306074" y="40123"/>
                </a:lnTo>
                <a:lnTo>
                  <a:pt x="302014" y="38218"/>
                </a:lnTo>
                <a:lnTo>
                  <a:pt x="297941" y="36194"/>
                </a:lnTo>
                <a:lnTo>
                  <a:pt x="293369" y="35301"/>
                </a:lnTo>
                <a:close/>
              </a:path>
              <a:path w="377189" h="118745">
                <a:moveTo>
                  <a:pt x="329827" y="104774"/>
                </a:moveTo>
                <a:lnTo>
                  <a:pt x="315980" y="104774"/>
                </a:lnTo>
                <a:lnTo>
                  <a:pt x="315980" y="115180"/>
                </a:lnTo>
                <a:lnTo>
                  <a:pt x="317635" y="116704"/>
                </a:lnTo>
                <a:lnTo>
                  <a:pt x="318134" y="116966"/>
                </a:lnTo>
                <a:lnTo>
                  <a:pt x="320683" y="117347"/>
                </a:lnTo>
                <a:lnTo>
                  <a:pt x="325373" y="117347"/>
                </a:lnTo>
                <a:lnTo>
                  <a:pt x="327922" y="116966"/>
                </a:lnTo>
                <a:lnTo>
                  <a:pt x="328421" y="116704"/>
                </a:lnTo>
                <a:lnTo>
                  <a:pt x="328934" y="116454"/>
                </a:lnTo>
                <a:lnTo>
                  <a:pt x="329315" y="116204"/>
                </a:lnTo>
                <a:lnTo>
                  <a:pt x="329564" y="115942"/>
                </a:lnTo>
                <a:lnTo>
                  <a:pt x="329827" y="115180"/>
                </a:lnTo>
                <a:lnTo>
                  <a:pt x="329827" y="104774"/>
                </a:lnTo>
                <a:close/>
              </a:path>
              <a:path w="377189" h="118745">
                <a:moveTo>
                  <a:pt x="329827" y="47243"/>
                </a:moveTo>
                <a:lnTo>
                  <a:pt x="294013" y="47243"/>
                </a:lnTo>
                <a:lnTo>
                  <a:pt x="298073" y="48386"/>
                </a:lnTo>
                <a:lnTo>
                  <a:pt x="302014" y="50922"/>
                </a:lnTo>
                <a:lnTo>
                  <a:pt x="305942" y="53339"/>
                </a:lnTo>
                <a:lnTo>
                  <a:pt x="310015" y="56887"/>
                </a:lnTo>
                <a:lnTo>
                  <a:pt x="314206" y="61459"/>
                </a:lnTo>
                <a:lnTo>
                  <a:pt x="314206" y="91820"/>
                </a:lnTo>
                <a:lnTo>
                  <a:pt x="311789" y="94487"/>
                </a:lnTo>
                <a:lnTo>
                  <a:pt x="309503" y="96892"/>
                </a:lnTo>
                <a:lnTo>
                  <a:pt x="307217" y="98678"/>
                </a:lnTo>
                <a:lnTo>
                  <a:pt x="305062" y="100583"/>
                </a:lnTo>
                <a:lnTo>
                  <a:pt x="302894" y="102107"/>
                </a:lnTo>
                <a:lnTo>
                  <a:pt x="300989" y="103250"/>
                </a:lnTo>
                <a:lnTo>
                  <a:pt x="298966" y="104512"/>
                </a:lnTo>
                <a:lnTo>
                  <a:pt x="296930" y="105274"/>
                </a:lnTo>
                <a:lnTo>
                  <a:pt x="293120" y="106298"/>
                </a:lnTo>
                <a:lnTo>
                  <a:pt x="291083" y="106548"/>
                </a:lnTo>
                <a:lnTo>
                  <a:pt x="314152" y="106548"/>
                </a:lnTo>
                <a:lnTo>
                  <a:pt x="315980" y="104774"/>
                </a:lnTo>
                <a:lnTo>
                  <a:pt x="329827" y="104774"/>
                </a:lnTo>
                <a:lnTo>
                  <a:pt x="329827" y="47243"/>
                </a:lnTo>
                <a:close/>
              </a:path>
              <a:path w="377189" h="118745">
                <a:moveTo>
                  <a:pt x="323468" y="0"/>
                </a:moveTo>
                <a:lnTo>
                  <a:pt x="320420" y="0"/>
                </a:lnTo>
                <a:lnTo>
                  <a:pt x="319159" y="118"/>
                </a:lnTo>
                <a:lnTo>
                  <a:pt x="318266" y="249"/>
                </a:lnTo>
                <a:lnTo>
                  <a:pt x="317254" y="380"/>
                </a:lnTo>
                <a:lnTo>
                  <a:pt x="316492" y="499"/>
                </a:lnTo>
                <a:lnTo>
                  <a:pt x="315848" y="761"/>
                </a:lnTo>
                <a:lnTo>
                  <a:pt x="315218" y="1011"/>
                </a:lnTo>
                <a:lnTo>
                  <a:pt x="314705" y="1261"/>
                </a:lnTo>
                <a:lnTo>
                  <a:pt x="314587" y="1642"/>
                </a:lnTo>
                <a:lnTo>
                  <a:pt x="314324" y="1904"/>
                </a:lnTo>
                <a:lnTo>
                  <a:pt x="314206" y="2285"/>
                </a:lnTo>
                <a:lnTo>
                  <a:pt x="314206" y="46731"/>
                </a:lnTo>
                <a:lnTo>
                  <a:pt x="329827" y="46731"/>
                </a:lnTo>
                <a:lnTo>
                  <a:pt x="329827" y="2285"/>
                </a:lnTo>
                <a:lnTo>
                  <a:pt x="329696" y="1904"/>
                </a:lnTo>
                <a:lnTo>
                  <a:pt x="329446" y="1642"/>
                </a:lnTo>
                <a:lnTo>
                  <a:pt x="329183" y="1261"/>
                </a:lnTo>
                <a:lnTo>
                  <a:pt x="328172" y="761"/>
                </a:lnTo>
                <a:lnTo>
                  <a:pt x="327541" y="499"/>
                </a:lnTo>
                <a:lnTo>
                  <a:pt x="326779" y="380"/>
                </a:lnTo>
                <a:lnTo>
                  <a:pt x="324743" y="118"/>
                </a:lnTo>
                <a:lnTo>
                  <a:pt x="323468" y="0"/>
                </a:lnTo>
                <a:close/>
              </a:path>
              <a:path w="377189" h="118745">
                <a:moveTo>
                  <a:pt x="369950" y="36444"/>
                </a:moveTo>
                <a:lnTo>
                  <a:pt x="364367" y="36444"/>
                </a:lnTo>
                <a:lnTo>
                  <a:pt x="363355" y="36575"/>
                </a:lnTo>
                <a:lnTo>
                  <a:pt x="362330" y="36694"/>
                </a:lnTo>
                <a:lnTo>
                  <a:pt x="361450" y="36956"/>
                </a:lnTo>
                <a:lnTo>
                  <a:pt x="360938" y="37075"/>
                </a:lnTo>
                <a:lnTo>
                  <a:pt x="360307" y="37337"/>
                </a:lnTo>
                <a:lnTo>
                  <a:pt x="359926" y="37587"/>
                </a:lnTo>
                <a:lnTo>
                  <a:pt x="359663" y="37968"/>
                </a:lnTo>
                <a:lnTo>
                  <a:pt x="359414" y="38349"/>
                </a:lnTo>
                <a:lnTo>
                  <a:pt x="359282" y="38599"/>
                </a:lnTo>
                <a:lnTo>
                  <a:pt x="359282" y="115180"/>
                </a:lnTo>
                <a:lnTo>
                  <a:pt x="359414" y="115561"/>
                </a:lnTo>
                <a:lnTo>
                  <a:pt x="359663" y="115823"/>
                </a:lnTo>
                <a:lnTo>
                  <a:pt x="359926" y="116204"/>
                </a:lnTo>
                <a:lnTo>
                  <a:pt x="360307" y="116454"/>
                </a:lnTo>
                <a:lnTo>
                  <a:pt x="360938" y="116704"/>
                </a:lnTo>
                <a:lnTo>
                  <a:pt x="361450" y="116835"/>
                </a:lnTo>
                <a:lnTo>
                  <a:pt x="362330" y="117085"/>
                </a:lnTo>
                <a:lnTo>
                  <a:pt x="364367" y="117347"/>
                </a:lnTo>
                <a:lnTo>
                  <a:pt x="369950" y="117347"/>
                </a:lnTo>
                <a:lnTo>
                  <a:pt x="371987" y="117085"/>
                </a:lnTo>
                <a:lnTo>
                  <a:pt x="372749" y="116835"/>
                </a:lnTo>
                <a:lnTo>
                  <a:pt x="373261" y="116704"/>
                </a:lnTo>
                <a:lnTo>
                  <a:pt x="373892" y="116454"/>
                </a:lnTo>
                <a:lnTo>
                  <a:pt x="374273" y="116204"/>
                </a:lnTo>
                <a:lnTo>
                  <a:pt x="374522" y="115823"/>
                </a:lnTo>
                <a:lnTo>
                  <a:pt x="374785" y="115561"/>
                </a:lnTo>
                <a:lnTo>
                  <a:pt x="374903" y="115180"/>
                </a:lnTo>
                <a:lnTo>
                  <a:pt x="374903" y="38599"/>
                </a:lnTo>
                <a:lnTo>
                  <a:pt x="374785" y="38349"/>
                </a:lnTo>
                <a:lnTo>
                  <a:pt x="374522" y="37968"/>
                </a:lnTo>
                <a:lnTo>
                  <a:pt x="374273" y="37587"/>
                </a:lnTo>
                <a:lnTo>
                  <a:pt x="373892" y="37337"/>
                </a:lnTo>
                <a:lnTo>
                  <a:pt x="373261" y="37075"/>
                </a:lnTo>
                <a:lnTo>
                  <a:pt x="372749" y="36956"/>
                </a:lnTo>
                <a:lnTo>
                  <a:pt x="371987" y="36694"/>
                </a:lnTo>
                <a:lnTo>
                  <a:pt x="370975" y="36575"/>
                </a:lnTo>
                <a:lnTo>
                  <a:pt x="369950" y="36444"/>
                </a:lnTo>
                <a:close/>
              </a:path>
              <a:path w="377189" h="118745">
                <a:moveTo>
                  <a:pt x="370844" y="5202"/>
                </a:moveTo>
                <a:lnTo>
                  <a:pt x="363473" y="5202"/>
                </a:lnTo>
                <a:lnTo>
                  <a:pt x="360938" y="5833"/>
                </a:lnTo>
                <a:lnTo>
                  <a:pt x="359545" y="6976"/>
                </a:lnTo>
                <a:lnTo>
                  <a:pt x="358139" y="8250"/>
                </a:lnTo>
                <a:lnTo>
                  <a:pt x="357509" y="10405"/>
                </a:lnTo>
                <a:lnTo>
                  <a:pt x="357509" y="16882"/>
                </a:lnTo>
                <a:lnTo>
                  <a:pt x="358139" y="19049"/>
                </a:lnTo>
                <a:lnTo>
                  <a:pt x="359545" y="20192"/>
                </a:lnTo>
                <a:lnTo>
                  <a:pt x="360806" y="21335"/>
                </a:lnTo>
                <a:lnTo>
                  <a:pt x="363355" y="21835"/>
                </a:lnTo>
                <a:lnTo>
                  <a:pt x="370712" y="21835"/>
                </a:lnTo>
                <a:lnTo>
                  <a:pt x="373261" y="21335"/>
                </a:lnTo>
                <a:lnTo>
                  <a:pt x="374654" y="20192"/>
                </a:lnTo>
                <a:lnTo>
                  <a:pt x="375928" y="18918"/>
                </a:lnTo>
                <a:lnTo>
                  <a:pt x="376690" y="16763"/>
                </a:lnTo>
                <a:lnTo>
                  <a:pt x="376690" y="10286"/>
                </a:lnTo>
                <a:lnTo>
                  <a:pt x="376046" y="8119"/>
                </a:lnTo>
                <a:lnTo>
                  <a:pt x="373261" y="5833"/>
                </a:lnTo>
                <a:lnTo>
                  <a:pt x="370844" y="5202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12404" y="3466719"/>
            <a:ext cx="217804" cy="113664"/>
          </a:xfrm>
          <a:custGeom>
            <a:avLst/>
            <a:gdLst/>
            <a:ahLst/>
            <a:cxnLst/>
            <a:rect l="l" t="t" r="r" b="b"/>
            <a:pathLst>
              <a:path w="217804" h="113664">
                <a:moveTo>
                  <a:pt x="12435" y="31241"/>
                </a:moveTo>
                <a:lnTo>
                  <a:pt x="6857" y="31241"/>
                </a:lnTo>
                <a:lnTo>
                  <a:pt x="4815" y="31491"/>
                </a:lnTo>
                <a:lnTo>
                  <a:pt x="3931" y="31754"/>
                </a:lnTo>
                <a:lnTo>
                  <a:pt x="3413" y="31872"/>
                </a:lnTo>
                <a:lnTo>
                  <a:pt x="1767" y="33396"/>
                </a:lnTo>
                <a:lnTo>
                  <a:pt x="1767" y="109977"/>
                </a:lnTo>
                <a:lnTo>
                  <a:pt x="1889" y="110358"/>
                </a:lnTo>
                <a:lnTo>
                  <a:pt x="2133" y="110621"/>
                </a:lnTo>
                <a:lnTo>
                  <a:pt x="2407" y="111002"/>
                </a:lnTo>
                <a:lnTo>
                  <a:pt x="2773" y="111251"/>
                </a:lnTo>
                <a:lnTo>
                  <a:pt x="3413" y="111501"/>
                </a:lnTo>
                <a:lnTo>
                  <a:pt x="3931" y="111632"/>
                </a:lnTo>
                <a:lnTo>
                  <a:pt x="4815" y="111882"/>
                </a:lnTo>
                <a:lnTo>
                  <a:pt x="6857" y="112145"/>
                </a:lnTo>
                <a:lnTo>
                  <a:pt x="12435" y="112145"/>
                </a:lnTo>
                <a:lnTo>
                  <a:pt x="14477" y="111882"/>
                </a:lnTo>
                <a:lnTo>
                  <a:pt x="15239" y="111632"/>
                </a:lnTo>
                <a:lnTo>
                  <a:pt x="15727" y="111501"/>
                </a:lnTo>
                <a:lnTo>
                  <a:pt x="16367" y="111251"/>
                </a:lnTo>
                <a:lnTo>
                  <a:pt x="16763" y="111002"/>
                </a:lnTo>
                <a:lnTo>
                  <a:pt x="17007" y="110621"/>
                </a:lnTo>
                <a:lnTo>
                  <a:pt x="17251" y="110358"/>
                </a:lnTo>
                <a:lnTo>
                  <a:pt x="17373" y="109977"/>
                </a:lnTo>
                <a:lnTo>
                  <a:pt x="17373" y="33396"/>
                </a:lnTo>
                <a:lnTo>
                  <a:pt x="15239" y="31754"/>
                </a:lnTo>
                <a:lnTo>
                  <a:pt x="14477" y="31491"/>
                </a:lnTo>
                <a:lnTo>
                  <a:pt x="13441" y="31373"/>
                </a:lnTo>
                <a:lnTo>
                  <a:pt x="12435" y="31241"/>
                </a:lnTo>
                <a:close/>
              </a:path>
              <a:path w="217804" h="113664">
                <a:moveTo>
                  <a:pt x="13319" y="0"/>
                </a:moveTo>
                <a:lnTo>
                  <a:pt x="5943" y="0"/>
                </a:lnTo>
                <a:lnTo>
                  <a:pt x="3413" y="630"/>
                </a:lnTo>
                <a:lnTo>
                  <a:pt x="2011" y="1773"/>
                </a:lnTo>
                <a:lnTo>
                  <a:pt x="609" y="3047"/>
                </a:lnTo>
                <a:lnTo>
                  <a:pt x="0" y="5202"/>
                </a:lnTo>
                <a:lnTo>
                  <a:pt x="0" y="11679"/>
                </a:lnTo>
                <a:lnTo>
                  <a:pt x="609" y="13847"/>
                </a:lnTo>
                <a:lnTo>
                  <a:pt x="2011" y="14990"/>
                </a:lnTo>
                <a:lnTo>
                  <a:pt x="3291" y="16133"/>
                </a:lnTo>
                <a:lnTo>
                  <a:pt x="5821" y="16632"/>
                </a:lnTo>
                <a:lnTo>
                  <a:pt x="13197" y="16632"/>
                </a:lnTo>
                <a:lnTo>
                  <a:pt x="15727" y="16133"/>
                </a:lnTo>
                <a:lnTo>
                  <a:pt x="17129" y="14990"/>
                </a:lnTo>
                <a:lnTo>
                  <a:pt x="18409" y="13715"/>
                </a:lnTo>
                <a:lnTo>
                  <a:pt x="19171" y="11561"/>
                </a:lnTo>
                <a:lnTo>
                  <a:pt x="19171" y="5084"/>
                </a:lnTo>
                <a:lnTo>
                  <a:pt x="18531" y="2916"/>
                </a:lnTo>
                <a:lnTo>
                  <a:pt x="15727" y="630"/>
                </a:lnTo>
                <a:lnTo>
                  <a:pt x="13319" y="0"/>
                </a:lnTo>
                <a:close/>
              </a:path>
              <a:path w="217804" h="113664">
                <a:moveTo>
                  <a:pt x="54101" y="31241"/>
                </a:moveTo>
                <a:lnTo>
                  <a:pt x="49011" y="31241"/>
                </a:lnTo>
                <a:lnTo>
                  <a:pt x="48127" y="31373"/>
                </a:lnTo>
                <a:lnTo>
                  <a:pt x="47243" y="31491"/>
                </a:lnTo>
                <a:lnTo>
                  <a:pt x="46481" y="31622"/>
                </a:lnTo>
                <a:lnTo>
                  <a:pt x="45963" y="31872"/>
                </a:lnTo>
                <a:lnTo>
                  <a:pt x="45323" y="32135"/>
                </a:lnTo>
                <a:lnTo>
                  <a:pt x="44957" y="32384"/>
                </a:lnTo>
                <a:lnTo>
                  <a:pt x="44805" y="32765"/>
                </a:lnTo>
                <a:lnTo>
                  <a:pt x="44561" y="33015"/>
                </a:lnTo>
                <a:lnTo>
                  <a:pt x="44439" y="33396"/>
                </a:lnTo>
                <a:lnTo>
                  <a:pt x="44439" y="109977"/>
                </a:lnTo>
                <a:lnTo>
                  <a:pt x="44561" y="110358"/>
                </a:lnTo>
                <a:lnTo>
                  <a:pt x="44805" y="110621"/>
                </a:lnTo>
                <a:lnTo>
                  <a:pt x="45079" y="111002"/>
                </a:lnTo>
                <a:lnTo>
                  <a:pt x="45445" y="111251"/>
                </a:lnTo>
                <a:lnTo>
                  <a:pt x="46085" y="111501"/>
                </a:lnTo>
                <a:lnTo>
                  <a:pt x="46603" y="111632"/>
                </a:lnTo>
                <a:lnTo>
                  <a:pt x="47487" y="111882"/>
                </a:lnTo>
                <a:lnTo>
                  <a:pt x="49529" y="112145"/>
                </a:lnTo>
                <a:lnTo>
                  <a:pt x="55107" y="112145"/>
                </a:lnTo>
                <a:lnTo>
                  <a:pt x="57149" y="111882"/>
                </a:lnTo>
                <a:lnTo>
                  <a:pt x="57911" y="111632"/>
                </a:lnTo>
                <a:lnTo>
                  <a:pt x="58399" y="111501"/>
                </a:lnTo>
                <a:lnTo>
                  <a:pt x="59039" y="111251"/>
                </a:lnTo>
                <a:lnTo>
                  <a:pt x="59435" y="111002"/>
                </a:lnTo>
                <a:lnTo>
                  <a:pt x="59679" y="110621"/>
                </a:lnTo>
                <a:lnTo>
                  <a:pt x="59923" y="110358"/>
                </a:lnTo>
                <a:lnTo>
                  <a:pt x="60045" y="109977"/>
                </a:lnTo>
                <a:lnTo>
                  <a:pt x="60045" y="56637"/>
                </a:lnTo>
                <a:lnTo>
                  <a:pt x="64251" y="51815"/>
                </a:lnTo>
                <a:lnTo>
                  <a:pt x="68427" y="48255"/>
                </a:lnTo>
                <a:lnTo>
                  <a:pt x="72237" y="45851"/>
                </a:lnTo>
                <a:lnTo>
                  <a:pt x="75403" y="43814"/>
                </a:lnTo>
                <a:lnTo>
                  <a:pt x="58521" y="43814"/>
                </a:lnTo>
                <a:lnTo>
                  <a:pt x="58521" y="33396"/>
                </a:lnTo>
                <a:lnTo>
                  <a:pt x="58399" y="33015"/>
                </a:lnTo>
                <a:lnTo>
                  <a:pt x="58155" y="32765"/>
                </a:lnTo>
                <a:lnTo>
                  <a:pt x="58033" y="32384"/>
                </a:lnTo>
                <a:lnTo>
                  <a:pt x="57637" y="32135"/>
                </a:lnTo>
                <a:lnTo>
                  <a:pt x="57149" y="31872"/>
                </a:lnTo>
                <a:lnTo>
                  <a:pt x="56631" y="31622"/>
                </a:lnTo>
                <a:lnTo>
                  <a:pt x="55869" y="31491"/>
                </a:lnTo>
                <a:lnTo>
                  <a:pt x="54985" y="31373"/>
                </a:lnTo>
                <a:lnTo>
                  <a:pt x="54101" y="31241"/>
                </a:lnTo>
                <a:close/>
              </a:path>
              <a:path w="217804" h="113664">
                <a:moveTo>
                  <a:pt x="112937" y="42041"/>
                </a:moveTo>
                <a:lnTo>
                  <a:pt x="86989" y="42041"/>
                </a:lnTo>
                <a:lnTo>
                  <a:pt x="89641" y="42540"/>
                </a:lnTo>
                <a:lnTo>
                  <a:pt x="94213" y="44576"/>
                </a:lnTo>
                <a:lnTo>
                  <a:pt x="101955" y="60959"/>
                </a:lnTo>
                <a:lnTo>
                  <a:pt x="101955" y="109977"/>
                </a:lnTo>
                <a:lnTo>
                  <a:pt x="102107" y="110358"/>
                </a:lnTo>
                <a:lnTo>
                  <a:pt x="102351" y="110621"/>
                </a:lnTo>
                <a:lnTo>
                  <a:pt x="102595" y="111002"/>
                </a:lnTo>
                <a:lnTo>
                  <a:pt x="102991" y="111251"/>
                </a:lnTo>
                <a:lnTo>
                  <a:pt x="103479" y="111501"/>
                </a:lnTo>
                <a:lnTo>
                  <a:pt x="104119" y="111632"/>
                </a:lnTo>
                <a:lnTo>
                  <a:pt x="104881" y="111882"/>
                </a:lnTo>
                <a:lnTo>
                  <a:pt x="106923" y="112145"/>
                </a:lnTo>
                <a:lnTo>
                  <a:pt x="112501" y="112145"/>
                </a:lnTo>
                <a:lnTo>
                  <a:pt x="114543" y="111882"/>
                </a:lnTo>
                <a:lnTo>
                  <a:pt x="115305" y="111632"/>
                </a:lnTo>
                <a:lnTo>
                  <a:pt x="115945" y="111501"/>
                </a:lnTo>
                <a:lnTo>
                  <a:pt x="116433" y="111251"/>
                </a:lnTo>
                <a:lnTo>
                  <a:pt x="116829" y="111002"/>
                </a:lnTo>
                <a:lnTo>
                  <a:pt x="117073" y="110621"/>
                </a:lnTo>
                <a:lnTo>
                  <a:pt x="117347" y="110358"/>
                </a:lnTo>
                <a:lnTo>
                  <a:pt x="117469" y="109977"/>
                </a:lnTo>
                <a:lnTo>
                  <a:pt x="117469" y="58043"/>
                </a:lnTo>
                <a:lnTo>
                  <a:pt x="116951" y="53339"/>
                </a:lnTo>
                <a:lnTo>
                  <a:pt x="115945" y="49529"/>
                </a:lnTo>
                <a:lnTo>
                  <a:pt x="114909" y="45719"/>
                </a:lnTo>
                <a:lnTo>
                  <a:pt x="113141" y="42290"/>
                </a:lnTo>
                <a:lnTo>
                  <a:pt x="112937" y="42041"/>
                </a:lnTo>
                <a:close/>
              </a:path>
              <a:path w="217804" h="113664">
                <a:moveTo>
                  <a:pt x="92811" y="30098"/>
                </a:moveTo>
                <a:lnTo>
                  <a:pt x="82295" y="30098"/>
                </a:lnTo>
                <a:lnTo>
                  <a:pt x="77571" y="31110"/>
                </a:lnTo>
                <a:lnTo>
                  <a:pt x="72755" y="33396"/>
                </a:lnTo>
                <a:lnTo>
                  <a:pt x="68061" y="35564"/>
                </a:lnTo>
                <a:lnTo>
                  <a:pt x="63367" y="39111"/>
                </a:lnTo>
                <a:lnTo>
                  <a:pt x="58521" y="43814"/>
                </a:lnTo>
                <a:lnTo>
                  <a:pt x="75403" y="43814"/>
                </a:lnTo>
                <a:lnTo>
                  <a:pt x="76199" y="43302"/>
                </a:lnTo>
                <a:lnTo>
                  <a:pt x="80131" y="42041"/>
                </a:lnTo>
                <a:lnTo>
                  <a:pt x="112937" y="42041"/>
                </a:lnTo>
                <a:lnTo>
                  <a:pt x="110855" y="39492"/>
                </a:lnTo>
                <a:lnTo>
                  <a:pt x="108447" y="36575"/>
                </a:lnTo>
                <a:lnTo>
                  <a:pt x="105277" y="34289"/>
                </a:lnTo>
                <a:lnTo>
                  <a:pt x="101467" y="32634"/>
                </a:lnTo>
                <a:lnTo>
                  <a:pt x="97535" y="30860"/>
                </a:lnTo>
                <a:lnTo>
                  <a:pt x="92811" y="30098"/>
                </a:lnTo>
                <a:close/>
              </a:path>
              <a:path w="217804" h="113664">
                <a:moveTo>
                  <a:pt x="186811" y="30098"/>
                </a:moveTo>
                <a:lnTo>
                  <a:pt x="173857" y="30098"/>
                </a:lnTo>
                <a:lnTo>
                  <a:pt x="168249" y="30992"/>
                </a:lnTo>
                <a:lnTo>
                  <a:pt x="163311" y="33015"/>
                </a:lnTo>
                <a:lnTo>
                  <a:pt x="158221" y="34920"/>
                </a:lnTo>
                <a:lnTo>
                  <a:pt x="139445" y="65531"/>
                </a:lnTo>
                <a:lnTo>
                  <a:pt x="139445" y="78866"/>
                </a:lnTo>
                <a:lnTo>
                  <a:pt x="163433" y="110621"/>
                </a:lnTo>
                <a:lnTo>
                  <a:pt x="174863" y="113288"/>
                </a:lnTo>
                <a:lnTo>
                  <a:pt x="185775" y="113288"/>
                </a:lnTo>
                <a:lnTo>
                  <a:pt x="212963" y="106049"/>
                </a:lnTo>
                <a:lnTo>
                  <a:pt x="213207" y="105786"/>
                </a:lnTo>
                <a:lnTo>
                  <a:pt x="213359" y="105405"/>
                </a:lnTo>
                <a:lnTo>
                  <a:pt x="213481" y="104906"/>
                </a:lnTo>
                <a:lnTo>
                  <a:pt x="213603" y="104525"/>
                </a:lnTo>
                <a:lnTo>
                  <a:pt x="213725" y="104012"/>
                </a:lnTo>
                <a:lnTo>
                  <a:pt x="213725" y="103500"/>
                </a:lnTo>
                <a:lnTo>
                  <a:pt x="213847" y="103001"/>
                </a:lnTo>
                <a:lnTo>
                  <a:pt x="213847" y="101976"/>
                </a:lnTo>
                <a:lnTo>
                  <a:pt x="178155" y="101976"/>
                </a:lnTo>
                <a:lnTo>
                  <a:pt x="173857" y="101345"/>
                </a:lnTo>
                <a:lnTo>
                  <a:pt x="156971" y="85856"/>
                </a:lnTo>
                <a:lnTo>
                  <a:pt x="155935" y="82427"/>
                </a:lnTo>
                <a:lnTo>
                  <a:pt x="155593" y="78866"/>
                </a:lnTo>
                <a:lnTo>
                  <a:pt x="155569" y="74426"/>
                </a:lnTo>
                <a:lnTo>
                  <a:pt x="212963" y="74426"/>
                </a:lnTo>
                <a:lnTo>
                  <a:pt x="214365" y="74045"/>
                </a:lnTo>
                <a:lnTo>
                  <a:pt x="215493" y="73020"/>
                </a:lnTo>
                <a:lnTo>
                  <a:pt x="216773" y="72140"/>
                </a:lnTo>
                <a:lnTo>
                  <a:pt x="217413" y="70616"/>
                </a:lnTo>
                <a:lnTo>
                  <a:pt x="217413" y="64257"/>
                </a:lnTo>
                <a:lnTo>
                  <a:pt x="155569" y="64257"/>
                </a:lnTo>
                <a:lnTo>
                  <a:pt x="155691" y="61209"/>
                </a:lnTo>
                <a:lnTo>
                  <a:pt x="156209" y="58292"/>
                </a:lnTo>
                <a:lnTo>
                  <a:pt x="157337" y="55376"/>
                </a:lnTo>
                <a:lnTo>
                  <a:pt x="158343" y="52577"/>
                </a:lnTo>
                <a:lnTo>
                  <a:pt x="159867" y="50160"/>
                </a:lnTo>
                <a:lnTo>
                  <a:pt x="161909" y="48005"/>
                </a:lnTo>
                <a:lnTo>
                  <a:pt x="163829" y="45851"/>
                </a:lnTo>
                <a:lnTo>
                  <a:pt x="166237" y="44195"/>
                </a:lnTo>
                <a:lnTo>
                  <a:pt x="169163" y="42803"/>
                </a:lnTo>
                <a:lnTo>
                  <a:pt x="172059" y="41528"/>
                </a:lnTo>
                <a:lnTo>
                  <a:pt x="175503" y="40898"/>
                </a:lnTo>
                <a:lnTo>
                  <a:pt x="208886" y="40898"/>
                </a:lnTo>
                <a:lnTo>
                  <a:pt x="208635" y="40635"/>
                </a:lnTo>
                <a:lnTo>
                  <a:pt x="205587" y="37337"/>
                </a:lnTo>
                <a:lnTo>
                  <a:pt x="201777" y="34802"/>
                </a:lnTo>
                <a:lnTo>
                  <a:pt x="192389" y="30992"/>
                </a:lnTo>
                <a:lnTo>
                  <a:pt x="186811" y="30098"/>
                </a:lnTo>
                <a:close/>
              </a:path>
              <a:path w="217804" h="113664">
                <a:moveTo>
                  <a:pt x="211683" y="96261"/>
                </a:moveTo>
                <a:lnTo>
                  <a:pt x="210555" y="96261"/>
                </a:lnTo>
                <a:lnTo>
                  <a:pt x="209397" y="96524"/>
                </a:lnTo>
                <a:lnTo>
                  <a:pt x="207873" y="97154"/>
                </a:lnTo>
                <a:lnTo>
                  <a:pt x="206501" y="97667"/>
                </a:lnTo>
                <a:lnTo>
                  <a:pt x="204581" y="98429"/>
                </a:lnTo>
                <a:lnTo>
                  <a:pt x="202295" y="99059"/>
                </a:lnTo>
                <a:lnTo>
                  <a:pt x="199887" y="99821"/>
                </a:lnTo>
                <a:lnTo>
                  <a:pt x="197205" y="100452"/>
                </a:lnTo>
                <a:lnTo>
                  <a:pt x="190865" y="101726"/>
                </a:lnTo>
                <a:lnTo>
                  <a:pt x="187299" y="101976"/>
                </a:lnTo>
                <a:lnTo>
                  <a:pt x="213847" y="101976"/>
                </a:lnTo>
                <a:lnTo>
                  <a:pt x="213826" y="100452"/>
                </a:lnTo>
                <a:lnTo>
                  <a:pt x="213725" y="99821"/>
                </a:lnTo>
                <a:lnTo>
                  <a:pt x="213725" y="99059"/>
                </a:lnTo>
                <a:lnTo>
                  <a:pt x="213603" y="98297"/>
                </a:lnTo>
                <a:lnTo>
                  <a:pt x="213481" y="97785"/>
                </a:lnTo>
                <a:lnTo>
                  <a:pt x="213207" y="97404"/>
                </a:lnTo>
                <a:lnTo>
                  <a:pt x="213085" y="97023"/>
                </a:lnTo>
                <a:lnTo>
                  <a:pt x="212841" y="96773"/>
                </a:lnTo>
                <a:lnTo>
                  <a:pt x="212445" y="96524"/>
                </a:lnTo>
                <a:lnTo>
                  <a:pt x="212079" y="96392"/>
                </a:lnTo>
                <a:lnTo>
                  <a:pt x="211683" y="96261"/>
                </a:lnTo>
                <a:close/>
              </a:path>
              <a:path w="217804" h="113664">
                <a:moveTo>
                  <a:pt x="208886" y="40898"/>
                </a:moveTo>
                <a:lnTo>
                  <a:pt x="186811" y="40898"/>
                </a:lnTo>
                <a:lnTo>
                  <a:pt x="192511" y="42921"/>
                </a:lnTo>
                <a:lnTo>
                  <a:pt x="200131" y="51303"/>
                </a:lnTo>
                <a:lnTo>
                  <a:pt x="201929" y="57018"/>
                </a:lnTo>
                <a:lnTo>
                  <a:pt x="201777" y="64257"/>
                </a:lnTo>
                <a:lnTo>
                  <a:pt x="217413" y="64257"/>
                </a:lnTo>
                <a:lnTo>
                  <a:pt x="217413" y="60959"/>
                </a:lnTo>
                <a:lnTo>
                  <a:pt x="216651" y="56256"/>
                </a:lnTo>
                <a:lnTo>
                  <a:pt x="213847" y="47624"/>
                </a:lnTo>
                <a:lnTo>
                  <a:pt x="211683" y="43814"/>
                </a:lnTo>
                <a:lnTo>
                  <a:pt x="208886" y="40898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96355" y="3416808"/>
            <a:ext cx="4741163" cy="2682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99799" y="3461516"/>
            <a:ext cx="482589" cy="1184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05833" y="3461516"/>
            <a:ext cx="1201917" cy="1184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7977" y="3461253"/>
            <a:ext cx="982979" cy="1477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41729" y="3461516"/>
            <a:ext cx="376062" cy="1184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38827" y="3461253"/>
            <a:ext cx="116839" cy="118745"/>
          </a:xfrm>
          <a:custGeom>
            <a:avLst/>
            <a:gdLst/>
            <a:ahLst/>
            <a:cxnLst/>
            <a:rect l="l" t="t" r="r" b="b"/>
            <a:pathLst>
              <a:path w="116840" h="118745">
                <a:moveTo>
                  <a:pt x="67482" y="46744"/>
                </a:moveTo>
                <a:lnTo>
                  <a:pt x="39349" y="46744"/>
                </a:lnTo>
                <a:lnTo>
                  <a:pt x="42397" y="47125"/>
                </a:lnTo>
                <a:lnTo>
                  <a:pt x="47487" y="48649"/>
                </a:lnTo>
                <a:lnTo>
                  <a:pt x="49529" y="49792"/>
                </a:lnTo>
                <a:lnTo>
                  <a:pt x="51053" y="51316"/>
                </a:lnTo>
                <a:lnTo>
                  <a:pt x="52699" y="52840"/>
                </a:lnTo>
                <a:lnTo>
                  <a:pt x="53827" y="54614"/>
                </a:lnTo>
                <a:lnTo>
                  <a:pt x="54467" y="56900"/>
                </a:lnTo>
                <a:lnTo>
                  <a:pt x="55229" y="59186"/>
                </a:lnTo>
                <a:lnTo>
                  <a:pt x="55625" y="61721"/>
                </a:lnTo>
                <a:lnTo>
                  <a:pt x="55625" y="70484"/>
                </a:lnTo>
                <a:lnTo>
                  <a:pt x="36819" y="70484"/>
                </a:lnTo>
                <a:lnTo>
                  <a:pt x="30723" y="70997"/>
                </a:lnTo>
                <a:lnTo>
                  <a:pt x="3047" y="84581"/>
                </a:lnTo>
                <a:lnTo>
                  <a:pt x="1005" y="87629"/>
                </a:lnTo>
                <a:lnTo>
                  <a:pt x="0" y="91439"/>
                </a:lnTo>
                <a:lnTo>
                  <a:pt x="0" y="99322"/>
                </a:lnTo>
                <a:lnTo>
                  <a:pt x="25633" y="118753"/>
                </a:lnTo>
                <a:lnTo>
                  <a:pt x="35417" y="118753"/>
                </a:lnTo>
                <a:lnTo>
                  <a:pt x="40385" y="117728"/>
                </a:lnTo>
                <a:lnTo>
                  <a:pt x="44957" y="115705"/>
                </a:lnTo>
                <a:lnTo>
                  <a:pt x="49651" y="113800"/>
                </a:lnTo>
                <a:lnTo>
                  <a:pt x="53980" y="111002"/>
                </a:lnTo>
                <a:lnTo>
                  <a:pt x="57512" y="107822"/>
                </a:lnTo>
                <a:lnTo>
                  <a:pt x="27553" y="107822"/>
                </a:lnTo>
                <a:lnTo>
                  <a:pt x="23500" y="106679"/>
                </a:lnTo>
                <a:lnTo>
                  <a:pt x="17769" y="101989"/>
                </a:lnTo>
                <a:lnTo>
                  <a:pt x="16367" y="98941"/>
                </a:lnTo>
                <a:lnTo>
                  <a:pt x="16367" y="92714"/>
                </a:lnTo>
                <a:lnTo>
                  <a:pt x="16885" y="90677"/>
                </a:lnTo>
                <a:lnTo>
                  <a:pt x="17891" y="88904"/>
                </a:lnTo>
                <a:lnTo>
                  <a:pt x="18775" y="87130"/>
                </a:lnTo>
                <a:lnTo>
                  <a:pt x="37581" y="80522"/>
                </a:lnTo>
                <a:lnTo>
                  <a:pt x="71506" y="80522"/>
                </a:lnTo>
                <a:lnTo>
                  <a:pt x="71485" y="59186"/>
                </a:lnTo>
                <a:lnTo>
                  <a:pt x="70865" y="55244"/>
                </a:lnTo>
                <a:lnTo>
                  <a:pt x="69585" y="51697"/>
                </a:lnTo>
                <a:lnTo>
                  <a:pt x="68458" y="48137"/>
                </a:lnTo>
                <a:lnTo>
                  <a:pt x="67482" y="46744"/>
                </a:lnTo>
                <a:close/>
              </a:path>
              <a:path w="116840" h="118745">
                <a:moveTo>
                  <a:pt x="71506" y="107573"/>
                </a:moveTo>
                <a:lnTo>
                  <a:pt x="57790" y="107573"/>
                </a:lnTo>
                <a:lnTo>
                  <a:pt x="57790" y="115705"/>
                </a:lnTo>
                <a:lnTo>
                  <a:pt x="62849" y="117610"/>
                </a:lnTo>
                <a:lnTo>
                  <a:pt x="66293" y="117610"/>
                </a:lnTo>
                <a:lnTo>
                  <a:pt x="67696" y="117479"/>
                </a:lnTo>
                <a:lnTo>
                  <a:pt x="68579" y="117347"/>
                </a:lnTo>
                <a:lnTo>
                  <a:pt x="69463" y="117229"/>
                </a:lnTo>
                <a:lnTo>
                  <a:pt x="70225" y="116966"/>
                </a:lnTo>
                <a:lnTo>
                  <a:pt x="70744" y="116585"/>
                </a:lnTo>
                <a:lnTo>
                  <a:pt x="71231" y="116204"/>
                </a:lnTo>
                <a:lnTo>
                  <a:pt x="71506" y="115705"/>
                </a:lnTo>
                <a:lnTo>
                  <a:pt x="71506" y="107573"/>
                </a:lnTo>
                <a:close/>
              </a:path>
              <a:path w="116840" h="118745">
                <a:moveTo>
                  <a:pt x="71506" y="80522"/>
                </a:moveTo>
                <a:lnTo>
                  <a:pt x="55625" y="80522"/>
                </a:lnTo>
                <a:lnTo>
                  <a:pt x="55625" y="96524"/>
                </a:lnTo>
                <a:lnTo>
                  <a:pt x="51694" y="100334"/>
                </a:lnTo>
                <a:lnTo>
                  <a:pt x="47884" y="103250"/>
                </a:lnTo>
                <a:lnTo>
                  <a:pt x="44317" y="105037"/>
                </a:lnTo>
                <a:lnTo>
                  <a:pt x="40751" y="106942"/>
                </a:lnTo>
                <a:lnTo>
                  <a:pt x="36819" y="107822"/>
                </a:lnTo>
                <a:lnTo>
                  <a:pt x="57512" y="107822"/>
                </a:lnTo>
                <a:lnTo>
                  <a:pt x="57790" y="107573"/>
                </a:lnTo>
                <a:lnTo>
                  <a:pt x="71506" y="107573"/>
                </a:lnTo>
                <a:lnTo>
                  <a:pt x="71506" y="80522"/>
                </a:lnTo>
                <a:close/>
              </a:path>
              <a:path w="116840" h="118745">
                <a:moveTo>
                  <a:pt x="43433" y="35564"/>
                </a:moveTo>
                <a:lnTo>
                  <a:pt x="33771" y="35564"/>
                </a:lnTo>
                <a:lnTo>
                  <a:pt x="30479" y="35813"/>
                </a:lnTo>
                <a:lnTo>
                  <a:pt x="10789" y="41029"/>
                </a:lnTo>
                <a:lnTo>
                  <a:pt x="8625" y="42041"/>
                </a:lnTo>
                <a:lnTo>
                  <a:pt x="4571" y="45982"/>
                </a:lnTo>
                <a:lnTo>
                  <a:pt x="4297" y="46744"/>
                </a:lnTo>
                <a:lnTo>
                  <a:pt x="4297" y="50804"/>
                </a:lnTo>
                <a:lnTo>
                  <a:pt x="4571" y="52196"/>
                </a:lnTo>
                <a:lnTo>
                  <a:pt x="4815" y="52840"/>
                </a:lnTo>
                <a:lnTo>
                  <a:pt x="5059" y="53221"/>
                </a:lnTo>
                <a:lnTo>
                  <a:pt x="5333" y="53720"/>
                </a:lnTo>
                <a:lnTo>
                  <a:pt x="5699" y="54101"/>
                </a:lnTo>
                <a:lnTo>
                  <a:pt x="6095" y="54233"/>
                </a:lnTo>
                <a:lnTo>
                  <a:pt x="6461" y="54482"/>
                </a:lnTo>
                <a:lnTo>
                  <a:pt x="6979" y="54614"/>
                </a:lnTo>
                <a:lnTo>
                  <a:pt x="8260" y="54614"/>
                </a:lnTo>
                <a:lnTo>
                  <a:pt x="9387" y="54233"/>
                </a:lnTo>
                <a:lnTo>
                  <a:pt x="10911" y="53339"/>
                </a:lnTo>
                <a:lnTo>
                  <a:pt x="14477" y="51697"/>
                </a:lnTo>
                <a:lnTo>
                  <a:pt x="31729" y="46744"/>
                </a:lnTo>
                <a:lnTo>
                  <a:pt x="67482" y="46744"/>
                </a:lnTo>
                <a:lnTo>
                  <a:pt x="66415" y="45220"/>
                </a:lnTo>
                <a:lnTo>
                  <a:pt x="63733" y="42803"/>
                </a:lnTo>
                <a:lnTo>
                  <a:pt x="61081" y="40385"/>
                </a:lnTo>
                <a:lnTo>
                  <a:pt x="57515" y="38612"/>
                </a:lnTo>
                <a:lnTo>
                  <a:pt x="53065" y="37337"/>
                </a:lnTo>
                <a:lnTo>
                  <a:pt x="48767" y="36194"/>
                </a:lnTo>
                <a:lnTo>
                  <a:pt x="43433" y="35564"/>
                </a:lnTo>
                <a:close/>
              </a:path>
              <a:path w="116840" h="118745">
                <a:moveTo>
                  <a:pt x="111251" y="0"/>
                </a:moveTo>
                <a:lnTo>
                  <a:pt x="105521" y="0"/>
                </a:lnTo>
                <a:lnTo>
                  <a:pt x="104393" y="131"/>
                </a:lnTo>
                <a:lnTo>
                  <a:pt x="103357" y="262"/>
                </a:lnTo>
                <a:lnTo>
                  <a:pt x="102595" y="380"/>
                </a:lnTo>
                <a:lnTo>
                  <a:pt x="101986" y="643"/>
                </a:lnTo>
                <a:lnTo>
                  <a:pt x="101345" y="893"/>
                </a:lnTo>
                <a:lnTo>
                  <a:pt x="100949" y="1142"/>
                </a:lnTo>
                <a:lnTo>
                  <a:pt x="100705" y="1523"/>
                </a:lnTo>
                <a:lnTo>
                  <a:pt x="100462" y="1786"/>
                </a:lnTo>
                <a:lnTo>
                  <a:pt x="100309" y="2167"/>
                </a:lnTo>
                <a:lnTo>
                  <a:pt x="100309" y="115442"/>
                </a:lnTo>
                <a:lnTo>
                  <a:pt x="100462" y="115823"/>
                </a:lnTo>
                <a:lnTo>
                  <a:pt x="100705" y="116086"/>
                </a:lnTo>
                <a:lnTo>
                  <a:pt x="100949" y="116467"/>
                </a:lnTo>
                <a:lnTo>
                  <a:pt x="101345" y="116717"/>
                </a:lnTo>
                <a:lnTo>
                  <a:pt x="101986" y="116966"/>
                </a:lnTo>
                <a:lnTo>
                  <a:pt x="102595" y="117098"/>
                </a:lnTo>
                <a:lnTo>
                  <a:pt x="103357" y="117347"/>
                </a:lnTo>
                <a:lnTo>
                  <a:pt x="104393" y="117479"/>
                </a:lnTo>
                <a:lnTo>
                  <a:pt x="105521" y="117610"/>
                </a:lnTo>
                <a:lnTo>
                  <a:pt x="111251" y="117610"/>
                </a:lnTo>
                <a:lnTo>
                  <a:pt x="115945" y="116086"/>
                </a:lnTo>
                <a:lnTo>
                  <a:pt x="116189" y="115823"/>
                </a:lnTo>
                <a:lnTo>
                  <a:pt x="116311" y="115442"/>
                </a:lnTo>
                <a:lnTo>
                  <a:pt x="116311" y="2167"/>
                </a:lnTo>
                <a:lnTo>
                  <a:pt x="116189" y="1786"/>
                </a:lnTo>
                <a:lnTo>
                  <a:pt x="115945" y="1523"/>
                </a:lnTo>
                <a:lnTo>
                  <a:pt x="115702" y="1142"/>
                </a:lnTo>
                <a:lnTo>
                  <a:pt x="115305" y="893"/>
                </a:lnTo>
                <a:lnTo>
                  <a:pt x="114665" y="643"/>
                </a:lnTo>
                <a:lnTo>
                  <a:pt x="114178" y="380"/>
                </a:lnTo>
                <a:lnTo>
                  <a:pt x="111251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6355" y="3692652"/>
            <a:ext cx="3061715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99403" y="3737360"/>
            <a:ext cx="1181983" cy="1184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5423" y="3742563"/>
            <a:ext cx="1045860" cy="1132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22704" y="4187952"/>
            <a:ext cx="2321052" cy="2682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39086" y="4237863"/>
            <a:ext cx="805683" cy="1132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18434" y="4232397"/>
            <a:ext cx="490865" cy="118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32622" y="4267961"/>
            <a:ext cx="235701" cy="831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6355" y="4187952"/>
            <a:ext cx="4623815" cy="2682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12997" y="4240660"/>
            <a:ext cx="166370" cy="110489"/>
          </a:xfrm>
          <a:custGeom>
            <a:avLst/>
            <a:gdLst/>
            <a:ahLst/>
            <a:cxnLst/>
            <a:rect l="l" t="t" r="r" b="b"/>
            <a:pathLst>
              <a:path w="166370" h="110489">
                <a:moveTo>
                  <a:pt x="62849" y="0"/>
                </a:moveTo>
                <a:lnTo>
                  <a:pt x="4693" y="0"/>
                </a:lnTo>
                <a:lnTo>
                  <a:pt x="3291" y="499"/>
                </a:lnTo>
                <a:lnTo>
                  <a:pt x="2042" y="1261"/>
                </a:lnTo>
                <a:lnTo>
                  <a:pt x="640" y="2154"/>
                </a:lnTo>
                <a:lnTo>
                  <a:pt x="0" y="3678"/>
                </a:lnTo>
                <a:lnTo>
                  <a:pt x="0" y="107060"/>
                </a:lnTo>
                <a:lnTo>
                  <a:pt x="1767" y="108584"/>
                </a:lnTo>
                <a:lnTo>
                  <a:pt x="2407" y="108834"/>
                </a:lnTo>
                <a:lnTo>
                  <a:pt x="3291" y="108965"/>
                </a:lnTo>
                <a:lnTo>
                  <a:pt x="5455" y="109215"/>
                </a:lnTo>
                <a:lnTo>
                  <a:pt x="6736" y="109346"/>
                </a:lnTo>
                <a:lnTo>
                  <a:pt x="10027" y="109346"/>
                </a:lnTo>
                <a:lnTo>
                  <a:pt x="11308" y="109215"/>
                </a:lnTo>
                <a:lnTo>
                  <a:pt x="12313" y="109084"/>
                </a:lnTo>
                <a:lnTo>
                  <a:pt x="13472" y="108965"/>
                </a:lnTo>
                <a:lnTo>
                  <a:pt x="14234" y="108834"/>
                </a:lnTo>
                <a:lnTo>
                  <a:pt x="14843" y="108584"/>
                </a:lnTo>
                <a:lnTo>
                  <a:pt x="15483" y="108453"/>
                </a:lnTo>
                <a:lnTo>
                  <a:pt x="16001" y="108203"/>
                </a:lnTo>
                <a:lnTo>
                  <a:pt x="16245" y="107822"/>
                </a:lnTo>
                <a:lnTo>
                  <a:pt x="16520" y="107441"/>
                </a:lnTo>
                <a:lnTo>
                  <a:pt x="16642" y="107060"/>
                </a:lnTo>
                <a:lnTo>
                  <a:pt x="16642" y="61340"/>
                </a:lnTo>
                <a:lnTo>
                  <a:pt x="60441" y="61340"/>
                </a:lnTo>
                <a:lnTo>
                  <a:pt x="60838" y="61209"/>
                </a:lnTo>
                <a:lnTo>
                  <a:pt x="61203" y="60959"/>
                </a:lnTo>
                <a:lnTo>
                  <a:pt x="61721" y="60697"/>
                </a:lnTo>
                <a:lnTo>
                  <a:pt x="62087" y="60316"/>
                </a:lnTo>
                <a:lnTo>
                  <a:pt x="62362" y="59816"/>
                </a:lnTo>
                <a:lnTo>
                  <a:pt x="62727" y="59435"/>
                </a:lnTo>
                <a:lnTo>
                  <a:pt x="62849" y="58792"/>
                </a:lnTo>
                <a:lnTo>
                  <a:pt x="63002" y="58030"/>
                </a:lnTo>
                <a:lnTo>
                  <a:pt x="63124" y="57268"/>
                </a:lnTo>
                <a:lnTo>
                  <a:pt x="63245" y="56387"/>
                </a:lnTo>
                <a:lnTo>
                  <a:pt x="63245" y="54101"/>
                </a:lnTo>
                <a:lnTo>
                  <a:pt x="61203" y="49648"/>
                </a:lnTo>
                <a:lnTo>
                  <a:pt x="60838" y="49398"/>
                </a:lnTo>
                <a:lnTo>
                  <a:pt x="60441" y="49267"/>
                </a:lnTo>
                <a:lnTo>
                  <a:pt x="16642" y="49267"/>
                </a:lnTo>
                <a:lnTo>
                  <a:pt x="16642" y="12310"/>
                </a:lnTo>
                <a:lnTo>
                  <a:pt x="62849" y="12310"/>
                </a:lnTo>
                <a:lnTo>
                  <a:pt x="63367" y="12191"/>
                </a:lnTo>
                <a:lnTo>
                  <a:pt x="63764" y="11929"/>
                </a:lnTo>
                <a:lnTo>
                  <a:pt x="64129" y="11679"/>
                </a:lnTo>
                <a:lnTo>
                  <a:pt x="64526" y="11429"/>
                </a:lnTo>
                <a:lnTo>
                  <a:pt x="65775" y="7357"/>
                </a:lnTo>
                <a:lnTo>
                  <a:pt x="65775" y="5202"/>
                </a:lnTo>
                <a:lnTo>
                  <a:pt x="63367" y="118"/>
                </a:lnTo>
                <a:lnTo>
                  <a:pt x="62849" y="0"/>
                </a:lnTo>
                <a:close/>
              </a:path>
              <a:path w="166370" h="110489">
                <a:moveTo>
                  <a:pt x="130423" y="27300"/>
                </a:moveTo>
                <a:lnTo>
                  <a:pt x="115945" y="27300"/>
                </a:lnTo>
                <a:lnTo>
                  <a:pt x="109484" y="28312"/>
                </a:lnTo>
                <a:lnTo>
                  <a:pt x="79888" y="57780"/>
                </a:lnTo>
                <a:lnTo>
                  <a:pt x="79004" y="63364"/>
                </a:lnTo>
                <a:lnTo>
                  <a:pt x="79004" y="75937"/>
                </a:lnTo>
                <a:lnTo>
                  <a:pt x="79766" y="81652"/>
                </a:lnTo>
                <a:lnTo>
                  <a:pt x="83301" y="91820"/>
                </a:lnTo>
                <a:lnTo>
                  <a:pt x="85984" y="96011"/>
                </a:lnTo>
                <a:lnTo>
                  <a:pt x="89519" y="99559"/>
                </a:lnTo>
                <a:lnTo>
                  <a:pt x="92963" y="103119"/>
                </a:lnTo>
                <a:lnTo>
                  <a:pt x="97414" y="105786"/>
                </a:lnTo>
                <a:lnTo>
                  <a:pt x="102748" y="107691"/>
                </a:lnTo>
                <a:lnTo>
                  <a:pt x="108082" y="109465"/>
                </a:lnTo>
                <a:lnTo>
                  <a:pt x="114299" y="110489"/>
                </a:lnTo>
                <a:lnTo>
                  <a:pt x="128777" y="110489"/>
                </a:lnTo>
                <a:lnTo>
                  <a:pt x="154557" y="98797"/>
                </a:lnTo>
                <a:lnTo>
                  <a:pt x="117226" y="98797"/>
                </a:lnTo>
                <a:lnTo>
                  <a:pt x="112897" y="97916"/>
                </a:lnTo>
                <a:lnTo>
                  <a:pt x="95493" y="72770"/>
                </a:lnTo>
                <a:lnTo>
                  <a:pt x="95493" y="64388"/>
                </a:lnTo>
                <a:lnTo>
                  <a:pt x="117988" y="38861"/>
                </a:lnTo>
                <a:lnTo>
                  <a:pt x="156085" y="38861"/>
                </a:lnTo>
                <a:lnTo>
                  <a:pt x="151759" y="34539"/>
                </a:lnTo>
                <a:lnTo>
                  <a:pt x="147309" y="31872"/>
                </a:lnTo>
                <a:lnTo>
                  <a:pt x="141975" y="30098"/>
                </a:lnTo>
                <a:lnTo>
                  <a:pt x="136641" y="28193"/>
                </a:lnTo>
                <a:lnTo>
                  <a:pt x="130423" y="27300"/>
                </a:lnTo>
                <a:close/>
              </a:path>
              <a:path w="166370" h="110489">
                <a:moveTo>
                  <a:pt x="156085" y="38861"/>
                </a:moveTo>
                <a:lnTo>
                  <a:pt x="127894" y="38861"/>
                </a:lnTo>
                <a:lnTo>
                  <a:pt x="132069" y="39623"/>
                </a:lnTo>
                <a:lnTo>
                  <a:pt x="135635" y="41266"/>
                </a:lnTo>
                <a:lnTo>
                  <a:pt x="148071" y="57399"/>
                </a:lnTo>
                <a:lnTo>
                  <a:pt x="148955" y="60959"/>
                </a:lnTo>
                <a:lnTo>
                  <a:pt x="149473" y="64888"/>
                </a:lnTo>
                <a:lnTo>
                  <a:pt x="149473" y="73401"/>
                </a:lnTo>
                <a:lnTo>
                  <a:pt x="148955" y="77342"/>
                </a:lnTo>
                <a:lnTo>
                  <a:pt x="147827" y="81021"/>
                </a:lnTo>
                <a:lnTo>
                  <a:pt x="146822" y="84700"/>
                </a:lnTo>
                <a:lnTo>
                  <a:pt x="134477" y="96511"/>
                </a:lnTo>
                <a:lnTo>
                  <a:pt x="131063" y="98035"/>
                </a:lnTo>
                <a:lnTo>
                  <a:pt x="127010" y="98797"/>
                </a:lnTo>
                <a:lnTo>
                  <a:pt x="154557" y="98797"/>
                </a:lnTo>
                <a:lnTo>
                  <a:pt x="165994" y="74163"/>
                </a:lnTo>
                <a:lnTo>
                  <a:pt x="165994" y="61721"/>
                </a:lnTo>
                <a:lnTo>
                  <a:pt x="165110" y="56006"/>
                </a:lnTo>
                <a:lnTo>
                  <a:pt x="163311" y="50922"/>
                </a:lnTo>
                <a:lnTo>
                  <a:pt x="161543" y="45969"/>
                </a:lnTo>
                <a:lnTo>
                  <a:pt x="158861" y="41647"/>
                </a:lnTo>
                <a:lnTo>
                  <a:pt x="156085" y="38861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00271" y="4237863"/>
            <a:ext cx="651509" cy="14236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0633" y="4237863"/>
            <a:ext cx="827166" cy="1422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22935" y="4237863"/>
            <a:ext cx="759592" cy="1423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46931" y="4232659"/>
            <a:ext cx="280670" cy="118745"/>
          </a:xfrm>
          <a:custGeom>
            <a:avLst/>
            <a:gdLst/>
            <a:ahLst/>
            <a:cxnLst/>
            <a:rect l="l" t="t" r="r" b="b"/>
            <a:pathLst>
              <a:path w="280670" h="118745">
                <a:moveTo>
                  <a:pt x="67482" y="46481"/>
                </a:moveTo>
                <a:lnTo>
                  <a:pt x="39349" y="46481"/>
                </a:lnTo>
                <a:lnTo>
                  <a:pt x="42397" y="46862"/>
                </a:lnTo>
                <a:lnTo>
                  <a:pt x="47487" y="48386"/>
                </a:lnTo>
                <a:lnTo>
                  <a:pt x="49529" y="49529"/>
                </a:lnTo>
                <a:lnTo>
                  <a:pt x="51053" y="51053"/>
                </a:lnTo>
                <a:lnTo>
                  <a:pt x="52699" y="52577"/>
                </a:lnTo>
                <a:lnTo>
                  <a:pt x="53827" y="54351"/>
                </a:lnTo>
                <a:lnTo>
                  <a:pt x="54467" y="56637"/>
                </a:lnTo>
                <a:lnTo>
                  <a:pt x="55229" y="58923"/>
                </a:lnTo>
                <a:lnTo>
                  <a:pt x="55625" y="61459"/>
                </a:lnTo>
                <a:lnTo>
                  <a:pt x="55625" y="70222"/>
                </a:lnTo>
                <a:lnTo>
                  <a:pt x="36819" y="70222"/>
                </a:lnTo>
                <a:lnTo>
                  <a:pt x="30723" y="70734"/>
                </a:lnTo>
                <a:lnTo>
                  <a:pt x="3047" y="84319"/>
                </a:lnTo>
                <a:lnTo>
                  <a:pt x="1005" y="87367"/>
                </a:lnTo>
                <a:lnTo>
                  <a:pt x="0" y="91177"/>
                </a:lnTo>
                <a:lnTo>
                  <a:pt x="0" y="99059"/>
                </a:lnTo>
                <a:lnTo>
                  <a:pt x="25633" y="118490"/>
                </a:lnTo>
                <a:lnTo>
                  <a:pt x="35417" y="118490"/>
                </a:lnTo>
                <a:lnTo>
                  <a:pt x="40385" y="117466"/>
                </a:lnTo>
                <a:lnTo>
                  <a:pt x="44957" y="115442"/>
                </a:lnTo>
                <a:lnTo>
                  <a:pt x="49651" y="113537"/>
                </a:lnTo>
                <a:lnTo>
                  <a:pt x="53980" y="110739"/>
                </a:lnTo>
                <a:lnTo>
                  <a:pt x="57512" y="107560"/>
                </a:lnTo>
                <a:lnTo>
                  <a:pt x="27553" y="107560"/>
                </a:lnTo>
                <a:lnTo>
                  <a:pt x="23500" y="106417"/>
                </a:lnTo>
                <a:lnTo>
                  <a:pt x="17769" y="101726"/>
                </a:lnTo>
                <a:lnTo>
                  <a:pt x="16367" y="98678"/>
                </a:lnTo>
                <a:lnTo>
                  <a:pt x="16367" y="92451"/>
                </a:lnTo>
                <a:lnTo>
                  <a:pt x="16885" y="90415"/>
                </a:lnTo>
                <a:lnTo>
                  <a:pt x="17891" y="88641"/>
                </a:lnTo>
                <a:lnTo>
                  <a:pt x="18775" y="86867"/>
                </a:lnTo>
                <a:lnTo>
                  <a:pt x="37581" y="80259"/>
                </a:lnTo>
                <a:lnTo>
                  <a:pt x="71506" y="80259"/>
                </a:lnTo>
                <a:lnTo>
                  <a:pt x="71485" y="58923"/>
                </a:lnTo>
                <a:lnTo>
                  <a:pt x="70865" y="54982"/>
                </a:lnTo>
                <a:lnTo>
                  <a:pt x="69585" y="51434"/>
                </a:lnTo>
                <a:lnTo>
                  <a:pt x="68458" y="47874"/>
                </a:lnTo>
                <a:lnTo>
                  <a:pt x="67482" y="46481"/>
                </a:lnTo>
                <a:close/>
              </a:path>
              <a:path w="280670" h="118745">
                <a:moveTo>
                  <a:pt x="71506" y="107310"/>
                </a:moveTo>
                <a:lnTo>
                  <a:pt x="57790" y="107310"/>
                </a:lnTo>
                <a:lnTo>
                  <a:pt x="57790" y="115442"/>
                </a:lnTo>
                <a:lnTo>
                  <a:pt x="62849" y="117347"/>
                </a:lnTo>
                <a:lnTo>
                  <a:pt x="66293" y="117347"/>
                </a:lnTo>
                <a:lnTo>
                  <a:pt x="67696" y="117216"/>
                </a:lnTo>
                <a:lnTo>
                  <a:pt x="68579" y="117085"/>
                </a:lnTo>
                <a:lnTo>
                  <a:pt x="69463" y="116966"/>
                </a:lnTo>
                <a:lnTo>
                  <a:pt x="70225" y="116704"/>
                </a:lnTo>
                <a:lnTo>
                  <a:pt x="70744" y="116323"/>
                </a:lnTo>
                <a:lnTo>
                  <a:pt x="71231" y="115942"/>
                </a:lnTo>
                <a:lnTo>
                  <a:pt x="71506" y="115442"/>
                </a:lnTo>
                <a:lnTo>
                  <a:pt x="71506" y="107310"/>
                </a:lnTo>
                <a:close/>
              </a:path>
              <a:path w="280670" h="118745">
                <a:moveTo>
                  <a:pt x="71506" y="80259"/>
                </a:moveTo>
                <a:lnTo>
                  <a:pt x="55625" y="80259"/>
                </a:lnTo>
                <a:lnTo>
                  <a:pt x="55625" y="96261"/>
                </a:lnTo>
                <a:lnTo>
                  <a:pt x="51694" y="100071"/>
                </a:lnTo>
                <a:lnTo>
                  <a:pt x="47884" y="102988"/>
                </a:lnTo>
                <a:lnTo>
                  <a:pt x="44317" y="104774"/>
                </a:lnTo>
                <a:lnTo>
                  <a:pt x="40751" y="106679"/>
                </a:lnTo>
                <a:lnTo>
                  <a:pt x="36819" y="107560"/>
                </a:lnTo>
                <a:lnTo>
                  <a:pt x="57512" y="107560"/>
                </a:lnTo>
                <a:lnTo>
                  <a:pt x="57790" y="107310"/>
                </a:lnTo>
                <a:lnTo>
                  <a:pt x="71506" y="107310"/>
                </a:lnTo>
                <a:lnTo>
                  <a:pt x="71506" y="80259"/>
                </a:lnTo>
                <a:close/>
              </a:path>
              <a:path w="280670" h="118745">
                <a:moveTo>
                  <a:pt x="43433" y="35301"/>
                </a:moveTo>
                <a:lnTo>
                  <a:pt x="33771" y="35301"/>
                </a:lnTo>
                <a:lnTo>
                  <a:pt x="30479" y="35551"/>
                </a:lnTo>
                <a:lnTo>
                  <a:pt x="10789" y="40766"/>
                </a:lnTo>
                <a:lnTo>
                  <a:pt x="8625" y="41778"/>
                </a:lnTo>
                <a:lnTo>
                  <a:pt x="4571" y="45719"/>
                </a:lnTo>
                <a:lnTo>
                  <a:pt x="4297" y="46481"/>
                </a:lnTo>
                <a:lnTo>
                  <a:pt x="4297" y="50541"/>
                </a:lnTo>
                <a:lnTo>
                  <a:pt x="4571" y="51934"/>
                </a:lnTo>
                <a:lnTo>
                  <a:pt x="4815" y="52577"/>
                </a:lnTo>
                <a:lnTo>
                  <a:pt x="5059" y="52958"/>
                </a:lnTo>
                <a:lnTo>
                  <a:pt x="5333" y="53458"/>
                </a:lnTo>
                <a:lnTo>
                  <a:pt x="5699" y="53839"/>
                </a:lnTo>
                <a:lnTo>
                  <a:pt x="6095" y="53970"/>
                </a:lnTo>
                <a:lnTo>
                  <a:pt x="6461" y="54220"/>
                </a:lnTo>
                <a:lnTo>
                  <a:pt x="6979" y="54351"/>
                </a:lnTo>
                <a:lnTo>
                  <a:pt x="8260" y="54351"/>
                </a:lnTo>
                <a:lnTo>
                  <a:pt x="9387" y="53970"/>
                </a:lnTo>
                <a:lnTo>
                  <a:pt x="10911" y="53077"/>
                </a:lnTo>
                <a:lnTo>
                  <a:pt x="14477" y="51434"/>
                </a:lnTo>
                <a:lnTo>
                  <a:pt x="31729" y="46481"/>
                </a:lnTo>
                <a:lnTo>
                  <a:pt x="67482" y="46481"/>
                </a:lnTo>
                <a:lnTo>
                  <a:pt x="66415" y="44957"/>
                </a:lnTo>
                <a:lnTo>
                  <a:pt x="63733" y="42540"/>
                </a:lnTo>
                <a:lnTo>
                  <a:pt x="61081" y="40123"/>
                </a:lnTo>
                <a:lnTo>
                  <a:pt x="57515" y="38349"/>
                </a:lnTo>
                <a:lnTo>
                  <a:pt x="53065" y="37075"/>
                </a:lnTo>
                <a:lnTo>
                  <a:pt x="48767" y="35932"/>
                </a:lnTo>
                <a:lnTo>
                  <a:pt x="43433" y="35301"/>
                </a:lnTo>
                <a:close/>
              </a:path>
              <a:path w="280670" h="118745">
                <a:moveTo>
                  <a:pt x="110215" y="36444"/>
                </a:moveTo>
                <a:lnTo>
                  <a:pt x="105034" y="36444"/>
                </a:lnTo>
                <a:lnTo>
                  <a:pt x="103113" y="36694"/>
                </a:lnTo>
                <a:lnTo>
                  <a:pt x="102351" y="36825"/>
                </a:lnTo>
                <a:lnTo>
                  <a:pt x="101833" y="37075"/>
                </a:lnTo>
                <a:lnTo>
                  <a:pt x="101224" y="37337"/>
                </a:lnTo>
                <a:lnTo>
                  <a:pt x="100827" y="37587"/>
                </a:lnTo>
                <a:lnTo>
                  <a:pt x="100705" y="37968"/>
                </a:lnTo>
                <a:lnTo>
                  <a:pt x="100462" y="38218"/>
                </a:lnTo>
                <a:lnTo>
                  <a:pt x="100309" y="38599"/>
                </a:lnTo>
                <a:lnTo>
                  <a:pt x="100309" y="115180"/>
                </a:lnTo>
                <a:lnTo>
                  <a:pt x="100462" y="115561"/>
                </a:lnTo>
                <a:lnTo>
                  <a:pt x="100705" y="115823"/>
                </a:lnTo>
                <a:lnTo>
                  <a:pt x="100949" y="116204"/>
                </a:lnTo>
                <a:lnTo>
                  <a:pt x="101345" y="116454"/>
                </a:lnTo>
                <a:lnTo>
                  <a:pt x="101986" y="116704"/>
                </a:lnTo>
                <a:lnTo>
                  <a:pt x="102595" y="116835"/>
                </a:lnTo>
                <a:lnTo>
                  <a:pt x="103357" y="117085"/>
                </a:lnTo>
                <a:lnTo>
                  <a:pt x="104393" y="117216"/>
                </a:lnTo>
                <a:lnTo>
                  <a:pt x="105521" y="117347"/>
                </a:lnTo>
                <a:lnTo>
                  <a:pt x="111251" y="117347"/>
                </a:lnTo>
                <a:lnTo>
                  <a:pt x="115945" y="115823"/>
                </a:lnTo>
                <a:lnTo>
                  <a:pt x="116189" y="115561"/>
                </a:lnTo>
                <a:lnTo>
                  <a:pt x="116311" y="115180"/>
                </a:lnTo>
                <a:lnTo>
                  <a:pt x="116311" y="61840"/>
                </a:lnTo>
                <a:lnTo>
                  <a:pt x="120761" y="57018"/>
                </a:lnTo>
                <a:lnTo>
                  <a:pt x="124967" y="53458"/>
                </a:lnTo>
                <a:lnTo>
                  <a:pt x="128899" y="51053"/>
                </a:lnTo>
                <a:lnTo>
                  <a:pt x="132139" y="49017"/>
                </a:lnTo>
                <a:lnTo>
                  <a:pt x="114787" y="49017"/>
                </a:lnTo>
                <a:lnTo>
                  <a:pt x="114787" y="38599"/>
                </a:lnTo>
                <a:lnTo>
                  <a:pt x="114665" y="38218"/>
                </a:lnTo>
                <a:lnTo>
                  <a:pt x="114421" y="37968"/>
                </a:lnTo>
                <a:lnTo>
                  <a:pt x="114299" y="37587"/>
                </a:lnTo>
                <a:lnTo>
                  <a:pt x="113903" y="37337"/>
                </a:lnTo>
                <a:lnTo>
                  <a:pt x="113416" y="37075"/>
                </a:lnTo>
                <a:lnTo>
                  <a:pt x="112775" y="36825"/>
                </a:lnTo>
                <a:lnTo>
                  <a:pt x="112135" y="36694"/>
                </a:lnTo>
                <a:lnTo>
                  <a:pt x="111130" y="36575"/>
                </a:lnTo>
                <a:lnTo>
                  <a:pt x="110215" y="36444"/>
                </a:lnTo>
                <a:close/>
              </a:path>
              <a:path w="280670" h="118745">
                <a:moveTo>
                  <a:pt x="170716" y="47243"/>
                </a:moveTo>
                <a:lnTo>
                  <a:pt x="144017" y="47243"/>
                </a:lnTo>
                <a:lnTo>
                  <a:pt x="146669" y="47743"/>
                </a:lnTo>
                <a:lnTo>
                  <a:pt x="149077" y="48767"/>
                </a:lnTo>
                <a:lnTo>
                  <a:pt x="151363" y="49779"/>
                </a:lnTo>
                <a:lnTo>
                  <a:pt x="153405" y="51303"/>
                </a:lnTo>
                <a:lnTo>
                  <a:pt x="154807" y="53208"/>
                </a:lnTo>
                <a:lnTo>
                  <a:pt x="156331" y="55113"/>
                </a:lnTo>
                <a:lnTo>
                  <a:pt x="157459" y="57399"/>
                </a:lnTo>
                <a:lnTo>
                  <a:pt x="158221" y="59935"/>
                </a:lnTo>
                <a:lnTo>
                  <a:pt x="158983" y="62602"/>
                </a:lnTo>
                <a:lnTo>
                  <a:pt x="159379" y="66162"/>
                </a:lnTo>
                <a:lnTo>
                  <a:pt x="159379" y="115180"/>
                </a:lnTo>
                <a:lnTo>
                  <a:pt x="159501" y="115561"/>
                </a:lnTo>
                <a:lnTo>
                  <a:pt x="159745" y="115823"/>
                </a:lnTo>
                <a:lnTo>
                  <a:pt x="160019" y="116204"/>
                </a:lnTo>
                <a:lnTo>
                  <a:pt x="160385" y="116454"/>
                </a:lnTo>
                <a:lnTo>
                  <a:pt x="161025" y="116704"/>
                </a:lnTo>
                <a:lnTo>
                  <a:pt x="161543" y="116835"/>
                </a:lnTo>
                <a:lnTo>
                  <a:pt x="162427" y="117085"/>
                </a:lnTo>
                <a:lnTo>
                  <a:pt x="164470" y="117347"/>
                </a:lnTo>
                <a:lnTo>
                  <a:pt x="170291" y="117347"/>
                </a:lnTo>
                <a:lnTo>
                  <a:pt x="172333" y="117085"/>
                </a:lnTo>
                <a:lnTo>
                  <a:pt x="173095" y="116835"/>
                </a:lnTo>
                <a:lnTo>
                  <a:pt x="173735" y="116704"/>
                </a:lnTo>
                <a:lnTo>
                  <a:pt x="174223" y="116454"/>
                </a:lnTo>
                <a:lnTo>
                  <a:pt x="174741" y="116204"/>
                </a:lnTo>
                <a:lnTo>
                  <a:pt x="174985" y="115823"/>
                </a:lnTo>
                <a:lnTo>
                  <a:pt x="175259" y="115561"/>
                </a:lnTo>
                <a:lnTo>
                  <a:pt x="175381" y="115180"/>
                </a:lnTo>
                <a:lnTo>
                  <a:pt x="175381" y="63245"/>
                </a:lnTo>
                <a:lnTo>
                  <a:pt x="174741" y="58542"/>
                </a:lnTo>
                <a:lnTo>
                  <a:pt x="173735" y="54732"/>
                </a:lnTo>
                <a:lnTo>
                  <a:pt x="172699" y="50922"/>
                </a:lnTo>
                <a:lnTo>
                  <a:pt x="170931" y="47493"/>
                </a:lnTo>
                <a:lnTo>
                  <a:pt x="170716" y="47243"/>
                </a:lnTo>
                <a:close/>
              </a:path>
              <a:path w="280670" h="118745">
                <a:moveTo>
                  <a:pt x="149992" y="35301"/>
                </a:moveTo>
                <a:lnTo>
                  <a:pt x="139171" y="35301"/>
                </a:lnTo>
                <a:lnTo>
                  <a:pt x="134355" y="36313"/>
                </a:lnTo>
                <a:lnTo>
                  <a:pt x="129418" y="38599"/>
                </a:lnTo>
                <a:lnTo>
                  <a:pt x="124571" y="40766"/>
                </a:lnTo>
                <a:lnTo>
                  <a:pt x="119755" y="44314"/>
                </a:lnTo>
                <a:lnTo>
                  <a:pt x="114787" y="49017"/>
                </a:lnTo>
                <a:lnTo>
                  <a:pt x="132139" y="49017"/>
                </a:lnTo>
                <a:lnTo>
                  <a:pt x="132953" y="48505"/>
                </a:lnTo>
                <a:lnTo>
                  <a:pt x="136885" y="47243"/>
                </a:lnTo>
                <a:lnTo>
                  <a:pt x="170716" y="47243"/>
                </a:lnTo>
                <a:lnTo>
                  <a:pt x="165994" y="41778"/>
                </a:lnTo>
                <a:lnTo>
                  <a:pt x="162793" y="39492"/>
                </a:lnTo>
                <a:lnTo>
                  <a:pt x="158861" y="37837"/>
                </a:lnTo>
                <a:lnTo>
                  <a:pt x="154929" y="36063"/>
                </a:lnTo>
                <a:lnTo>
                  <a:pt x="149992" y="35301"/>
                </a:lnTo>
                <a:close/>
              </a:path>
              <a:path w="280670" h="118745">
                <a:moveTo>
                  <a:pt x="242681" y="35301"/>
                </a:moveTo>
                <a:lnTo>
                  <a:pt x="231373" y="35301"/>
                </a:lnTo>
                <a:lnTo>
                  <a:pt x="226039" y="36313"/>
                </a:lnTo>
                <a:lnTo>
                  <a:pt x="200771" y="65400"/>
                </a:lnTo>
                <a:lnTo>
                  <a:pt x="200009" y="71365"/>
                </a:lnTo>
                <a:lnTo>
                  <a:pt x="200009" y="83307"/>
                </a:lnTo>
                <a:lnTo>
                  <a:pt x="200649" y="88510"/>
                </a:lnTo>
                <a:lnTo>
                  <a:pt x="201929" y="93463"/>
                </a:lnTo>
                <a:lnTo>
                  <a:pt x="203179" y="98416"/>
                </a:lnTo>
                <a:lnTo>
                  <a:pt x="229087" y="118490"/>
                </a:lnTo>
                <a:lnTo>
                  <a:pt x="241279" y="118490"/>
                </a:lnTo>
                <a:lnTo>
                  <a:pt x="246613" y="117216"/>
                </a:lnTo>
                <a:lnTo>
                  <a:pt x="256519" y="112394"/>
                </a:lnTo>
                <a:lnTo>
                  <a:pt x="261365" y="109084"/>
                </a:lnTo>
                <a:lnTo>
                  <a:pt x="264056" y="106548"/>
                </a:lnTo>
                <a:lnTo>
                  <a:pt x="234055" y="106548"/>
                </a:lnTo>
                <a:lnTo>
                  <a:pt x="230489" y="105655"/>
                </a:lnTo>
                <a:lnTo>
                  <a:pt x="227837" y="104012"/>
                </a:lnTo>
                <a:lnTo>
                  <a:pt x="225033" y="102357"/>
                </a:lnTo>
                <a:lnTo>
                  <a:pt x="222747" y="100071"/>
                </a:lnTo>
                <a:lnTo>
                  <a:pt x="221101" y="97154"/>
                </a:lnTo>
                <a:lnTo>
                  <a:pt x="219455" y="94356"/>
                </a:lnTo>
                <a:lnTo>
                  <a:pt x="218297" y="91177"/>
                </a:lnTo>
                <a:lnTo>
                  <a:pt x="217535" y="87498"/>
                </a:lnTo>
                <a:lnTo>
                  <a:pt x="216895" y="83819"/>
                </a:lnTo>
                <a:lnTo>
                  <a:pt x="216529" y="80128"/>
                </a:lnTo>
                <a:lnTo>
                  <a:pt x="216529" y="72770"/>
                </a:lnTo>
                <a:lnTo>
                  <a:pt x="216895" y="69210"/>
                </a:lnTo>
                <a:lnTo>
                  <a:pt x="217810" y="65650"/>
                </a:lnTo>
                <a:lnTo>
                  <a:pt x="218572" y="62221"/>
                </a:lnTo>
                <a:lnTo>
                  <a:pt x="219821" y="59173"/>
                </a:lnTo>
                <a:lnTo>
                  <a:pt x="221620" y="56387"/>
                </a:lnTo>
                <a:lnTo>
                  <a:pt x="223387" y="53589"/>
                </a:lnTo>
                <a:lnTo>
                  <a:pt x="225673" y="51434"/>
                </a:lnTo>
                <a:lnTo>
                  <a:pt x="228599" y="49779"/>
                </a:lnTo>
                <a:lnTo>
                  <a:pt x="231373" y="48005"/>
                </a:lnTo>
                <a:lnTo>
                  <a:pt x="234817" y="47243"/>
                </a:lnTo>
                <a:lnTo>
                  <a:pt x="280141" y="47243"/>
                </a:lnTo>
                <a:lnTo>
                  <a:pt x="280141" y="46731"/>
                </a:lnTo>
                <a:lnTo>
                  <a:pt x="264017" y="46731"/>
                </a:lnTo>
                <a:lnTo>
                  <a:pt x="259963" y="42921"/>
                </a:lnTo>
                <a:lnTo>
                  <a:pt x="255757" y="40123"/>
                </a:lnTo>
                <a:lnTo>
                  <a:pt x="251581" y="38218"/>
                </a:lnTo>
                <a:lnTo>
                  <a:pt x="247253" y="36194"/>
                </a:lnTo>
                <a:lnTo>
                  <a:pt x="242681" y="35301"/>
                </a:lnTo>
                <a:close/>
              </a:path>
              <a:path w="280670" h="118745">
                <a:moveTo>
                  <a:pt x="280141" y="104774"/>
                </a:moveTo>
                <a:lnTo>
                  <a:pt x="265937" y="104774"/>
                </a:lnTo>
                <a:lnTo>
                  <a:pt x="265937" y="115180"/>
                </a:lnTo>
                <a:lnTo>
                  <a:pt x="267583" y="116704"/>
                </a:lnTo>
                <a:lnTo>
                  <a:pt x="268102" y="116966"/>
                </a:lnTo>
                <a:lnTo>
                  <a:pt x="270631" y="117347"/>
                </a:lnTo>
                <a:lnTo>
                  <a:pt x="275569" y="117347"/>
                </a:lnTo>
                <a:lnTo>
                  <a:pt x="280141" y="115180"/>
                </a:lnTo>
                <a:lnTo>
                  <a:pt x="280141" y="104774"/>
                </a:lnTo>
                <a:close/>
              </a:path>
              <a:path w="280670" h="118745">
                <a:moveTo>
                  <a:pt x="280141" y="47243"/>
                </a:moveTo>
                <a:lnTo>
                  <a:pt x="243321" y="47243"/>
                </a:lnTo>
                <a:lnTo>
                  <a:pt x="247528" y="48386"/>
                </a:lnTo>
                <a:lnTo>
                  <a:pt x="251581" y="50922"/>
                </a:lnTo>
                <a:lnTo>
                  <a:pt x="255513" y="53339"/>
                </a:lnTo>
                <a:lnTo>
                  <a:pt x="259720" y="56887"/>
                </a:lnTo>
                <a:lnTo>
                  <a:pt x="264017" y="61459"/>
                </a:lnTo>
                <a:lnTo>
                  <a:pt x="264017" y="91820"/>
                </a:lnTo>
                <a:lnTo>
                  <a:pt x="259201" y="96892"/>
                </a:lnTo>
                <a:lnTo>
                  <a:pt x="256915" y="98678"/>
                </a:lnTo>
                <a:lnTo>
                  <a:pt x="254629" y="100583"/>
                </a:lnTo>
                <a:lnTo>
                  <a:pt x="252465" y="102107"/>
                </a:lnTo>
                <a:lnTo>
                  <a:pt x="250423" y="103250"/>
                </a:lnTo>
                <a:lnTo>
                  <a:pt x="248411" y="104512"/>
                </a:lnTo>
                <a:lnTo>
                  <a:pt x="246369" y="105274"/>
                </a:lnTo>
                <a:lnTo>
                  <a:pt x="244327" y="105786"/>
                </a:lnTo>
                <a:lnTo>
                  <a:pt x="242437" y="106298"/>
                </a:lnTo>
                <a:lnTo>
                  <a:pt x="240395" y="106548"/>
                </a:lnTo>
                <a:lnTo>
                  <a:pt x="264056" y="106548"/>
                </a:lnTo>
                <a:lnTo>
                  <a:pt x="265937" y="104774"/>
                </a:lnTo>
                <a:lnTo>
                  <a:pt x="280141" y="104774"/>
                </a:lnTo>
                <a:lnTo>
                  <a:pt x="280141" y="47243"/>
                </a:lnTo>
                <a:close/>
              </a:path>
              <a:path w="280670" h="118745">
                <a:moveTo>
                  <a:pt x="273557" y="0"/>
                </a:moveTo>
                <a:lnTo>
                  <a:pt x="270388" y="0"/>
                </a:lnTo>
                <a:lnTo>
                  <a:pt x="269107" y="118"/>
                </a:lnTo>
                <a:lnTo>
                  <a:pt x="268223" y="249"/>
                </a:lnTo>
                <a:lnTo>
                  <a:pt x="266303" y="499"/>
                </a:lnTo>
                <a:lnTo>
                  <a:pt x="265054" y="1011"/>
                </a:lnTo>
                <a:lnTo>
                  <a:pt x="264657" y="1261"/>
                </a:lnTo>
                <a:lnTo>
                  <a:pt x="264413" y="1642"/>
                </a:lnTo>
                <a:lnTo>
                  <a:pt x="264139" y="1904"/>
                </a:lnTo>
                <a:lnTo>
                  <a:pt x="264017" y="2285"/>
                </a:lnTo>
                <a:lnTo>
                  <a:pt x="264017" y="46731"/>
                </a:lnTo>
                <a:lnTo>
                  <a:pt x="280141" y="46731"/>
                </a:lnTo>
                <a:lnTo>
                  <a:pt x="280141" y="2285"/>
                </a:lnTo>
                <a:lnTo>
                  <a:pt x="279897" y="1904"/>
                </a:lnTo>
                <a:lnTo>
                  <a:pt x="279653" y="1642"/>
                </a:lnTo>
                <a:lnTo>
                  <a:pt x="279379" y="1261"/>
                </a:lnTo>
                <a:lnTo>
                  <a:pt x="274960" y="118"/>
                </a:lnTo>
                <a:lnTo>
                  <a:pt x="273557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99097" y="4232397"/>
            <a:ext cx="383529" cy="14770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96355" y="4463795"/>
            <a:ext cx="4632959" cy="2682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08943" y="4507610"/>
            <a:ext cx="2067793" cy="1483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53455" y="4508241"/>
            <a:ext cx="469270" cy="1187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93195" y="4524624"/>
            <a:ext cx="254635" cy="102870"/>
          </a:xfrm>
          <a:custGeom>
            <a:avLst/>
            <a:gdLst/>
            <a:ahLst/>
            <a:cxnLst/>
            <a:rect l="l" t="t" r="r" b="b"/>
            <a:pathLst>
              <a:path w="254634" h="102870">
                <a:moveTo>
                  <a:pt x="50170" y="19181"/>
                </a:moveTo>
                <a:lnTo>
                  <a:pt x="35935" y="19181"/>
                </a:lnTo>
                <a:lnTo>
                  <a:pt x="29717" y="20192"/>
                </a:lnTo>
                <a:lnTo>
                  <a:pt x="2682" y="44458"/>
                </a:lnTo>
                <a:lnTo>
                  <a:pt x="883" y="49661"/>
                </a:lnTo>
                <a:lnTo>
                  <a:pt x="0" y="55244"/>
                </a:lnTo>
                <a:lnTo>
                  <a:pt x="0" y="67817"/>
                </a:lnTo>
                <a:lnTo>
                  <a:pt x="761" y="73532"/>
                </a:lnTo>
                <a:lnTo>
                  <a:pt x="2560" y="78617"/>
                </a:lnTo>
                <a:lnTo>
                  <a:pt x="4206" y="83701"/>
                </a:lnTo>
                <a:lnTo>
                  <a:pt x="6736" y="87892"/>
                </a:lnTo>
                <a:lnTo>
                  <a:pt x="10302" y="91439"/>
                </a:lnTo>
                <a:lnTo>
                  <a:pt x="13715" y="95000"/>
                </a:lnTo>
                <a:lnTo>
                  <a:pt x="18044" y="97667"/>
                </a:lnTo>
                <a:lnTo>
                  <a:pt x="23256" y="99572"/>
                </a:lnTo>
                <a:lnTo>
                  <a:pt x="28315" y="101345"/>
                </a:lnTo>
                <a:lnTo>
                  <a:pt x="34411" y="102370"/>
                </a:lnTo>
                <a:lnTo>
                  <a:pt x="48524" y="102370"/>
                </a:lnTo>
                <a:lnTo>
                  <a:pt x="73547" y="90677"/>
                </a:lnTo>
                <a:lnTo>
                  <a:pt x="37216" y="90677"/>
                </a:lnTo>
                <a:lnTo>
                  <a:pt x="33040" y="89797"/>
                </a:lnTo>
                <a:lnTo>
                  <a:pt x="17404" y="72271"/>
                </a:lnTo>
                <a:lnTo>
                  <a:pt x="16520" y="68579"/>
                </a:lnTo>
                <a:lnTo>
                  <a:pt x="16123" y="64651"/>
                </a:lnTo>
                <a:lnTo>
                  <a:pt x="16123" y="56269"/>
                </a:lnTo>
                <a:lnTo>
                  <a:pt x="37978" y="30742"/>
                </a:lnTo>
                <a:lnTo>
                  <a:pt x="75165" y="30742"/>
                </a:lnTo>
                <a:lnTo>
                  <a:pt x="74432" y="29980"/>
                </a:lnTo>
                <a:lnTo>
                  <a:pt x="70865" y="26420"/>
                </a:lnTo>
                <a:lnTo>
                  <a:pt x="66568" y="23753"/>
                </a:lnTo>
                <a:lnTo>
                  <a:pt x="61478" y="21979"/>
                </a:lnTo>
                <a:lnTo>
                  <a:pt x="56266" y="20074"/>
                </a:lnTo>
                <a:lnTo>
                  <a:pt x="50170" y="19181"/>
                </a:lnTo>
                <a:close/>
              </a:path>
              <a:path w="254634" h="102870">
                <a:moveTo>
                  <a:pt x="75165" y="30742"/>
                </a:moveTo>
                <a:lnTo>
                  <a:pt x="47640" y="30742"/>
                </a:lnTo>
                <a:lnTo>
                  <a:pt x="51815" y="31504"/>
                </a:lnTo>
                <a:lnTo>
                  <a:pt x="58552" y="34802"/>
                </a:lnTo>
                <a:lnTo>
                  <a:pt x="68579" y="56768"/>
                </a:lnTo>
                <a:lnTo>
                  <a:pt x="68579" y="65282"/>
                </a:lnTo>
                <a:lnTo>
                  <a:pt x="68092" y="69223"/>
                </a:lnTo>
                <a:lnTo>
                  <a:pt x="67055" y="72902"/>
                </a:lnTo>
                <a:lnTo>
                  <a:pt x="66050" y="76580"/>
                </a:lnTo>
                <a:lnTo>
                  <a:pt x="64526" y="79628"/>
                </a:lnTo>
                <a:lnTo>
                  <a:pt x="60197" y="84962"/>
                </a:lnTo>
                <a:lnTo>
                  <a:pt x="57424" y="86999"/>
                </a:lnTo>
                <a:lnTo>
                  <a:pt x="54101" y="88391"/>
                </a:lnTo>
                <a:lnTo>
                  <a:pt x="50688" y="89915"/>
                </a:lnTo>
                <a:lnTo>
                  <a:pt x="46756" y="90677"/>
                </a:lnTo>
                <a:lnTo>
                  <a:pt x="73547" y="90677"/>
                </a:lnTo>
                <a:lnTo>
                  <a:pt x="84703" y="66044"/>
                </a:lnTo>
                <a:lnTo>
                  <a:pt x="84703" y="53602"/>
                </a:lnTo>
                <a:lnTo>
                  <a:pt x="83819" y="47887"/>
                </a:lnTo>
                <a:lnTo>
                  <a:pt x="82174" y="42803"/>
                </a:lnTo>
                <a:lnTo>
                  <a:pt x="80406" y="37850"/>
                </a:lnTo>
                <a:lnTo>
                  <a:pt x="77845" y="33527"/>
                </a:lnTo>
                <a:lnTo>
                  <a:pt x="75165" y="30742"/>
                </a:lnTo>
                <a:close/>
              </a:path>
              <a:path w="254634" h="102870">
                <a:moveTo>
                  <a:pt x="118109" y="20324"/>
                </a:moveTo>
                <a:lnTo>
                  <a:pt x="112654" y="20324"/>
                </a:lnTo>
                <a:lnTo>
                  <a:pt x="111648" y="20455"/>
                </a:lnTo>
                <a:lnTo>
                  <a:pt x="110611" y="20573"/>
                </a:lnTo>
                <a:lnTo>
                  <a:pt x="107563" y="22478"/>
                </a:lnTo>
                <a:lnTo>
                  <a:pt x="107563" y="74294"/>
                </a:lnTo>
                <a:lnTo>
                  <a:pt x="132222" y="102370"/>
                </a:lnTo>
                <a:lnTo>
                  <a:pt x="142768" y="102370"/>
                </a:lnTo>
                <a:lnTo>
                  <a:pt x="147462" y="101227"/>
                </a:lnTo>
                <a:lnTo>
                  <a:pt x="156850" y="96905"/>
                </a:lnTo>
                <a:lnTo>
                  <a:pt x="161665" y="93344"/>
                </a:lnTo>
                <a:lnTo>
                  <a:pt x="164679" y="90428"/>
                </a:lnTo>
                <a:lnTo>
                  <a:pt x="138043" y="90428"/>
                </a:lnTo>
                <a:lnTo>
                  <a:pt x="135392" y="89797"/>
                </a:lnTo>
                <a:lnTo>
                  <a:pt x="123200" y="71378"/>
                </a:lnTo>
                <a:lnTo>
                  <a:pt x="123200" y="22478"/>
                </a:lnTo>
                <a:lnTo>
                  <a:pt x="123078" y="22097"/>
                </a:lnTo>
                <a:lnTo>
                  <a:pt x="122803" y="21848"/>
                </a:lnTo>
                <a:lnTo>
                  <a:pt x="122560" y="21467"/>
                </a:lnTo>
                <a:lnTo>
                  <a:pt x="122194" y="21217"/>
                </a:lnTo>
                <a:lnTo>
                  <a:pt x="121554" y="20954"/>
                </a:lnTo>
                <a:lnTo>
                  <a:pt x="120914" y="20705"/>
                </a:lnTo>
                <a:lnTo>
                  <a:pt x="120152" y="20573"/>
                </a:lnTo>
                <a:lnTo>
                  <a:pt x="118109" y="20324"/>
                </a:lnTo>
                <a:close/>
              </a:path>
              <a:path w="254634" h="102870">
                <a:moveTo>
                  <a:pt x="180593" y="88654"/>
                </a:moveTo>
                <a:lnTo>
                  <a:pt x="166512" y="88654"/>
                </a:lnTo>
                <a:lnTo>
                  <a:pt x="166512" y="99059"/>
                </a:lnTo>
                <a:lnTo>
                  <a:pt x="168401" y="100715"/>
                </a:lnTo>
                <a:lnTo>
                  <a:pt x="169163" y="100964"/>
                </a:lnTo>
                <a:lnTo>
                  <a:pt x="170962" y="101227"/>
                </a:lnTo>
                <a:lnTo>
                  <a:pt x="176021" y="101227"/>
                </a:lnTo>
                <a:lnTo>
                  <a:pt x="177820" y="100964"/>
                </a:lnTo>
                <a:lnTo>
                  <a:pt x="178582" y="100715"/>
                </a:lnTo>
                <a:lnTo>
                  <a:pt x="179069" y="100583"/>
                </a:lnTo>
                <a:lnTo>
                  <a:pt x="180593" y="99059"/>
                </a:lnTo>
                <a:lnTo>
                  <a:pt x="180593" y="88654"/>
                </a:lnTo>
                <a:close/>
              </a:path>
              <a:path w="254634" h="102870">
                <a:moveTo>
                  <a:pt x="175534" y="20324"/>
                </a:moveTo>
                <a:lnTo>
                  <a:pt x="169925" y="20324"/>
                </a:lnTo>
                <a:lnTo>
                  <a:pt x="169042" y="20455"/>
                </a:lnTo>
                <a:lnTo>
                  <a:pt x="168036" y="20573"/>
                </a:lnTo>
                <a:lnTo>
                  <a:pt x="165353" y="21848"/>
                </a:lnTo>
                <a:lnTo>
                  <a:pt x="165110" y="22097"/>
                </a:lnTo>
                <a:lnTo>
                  <a:pt x="164988" y="22478"/>
                </a:lnTo>
                <a:lnTo>
                  <a:pt x="164988" y="75818"/>
                </a:lnTo>
                <a:lnTo>
                  <a:pt x="160660" y="80653"/>
                </a:lnTo>
                <a:lnTo>
                  <a:pt x="156606" y="84200"/>
                </a:lnTo>
                <a:lnTo>
                  <a:pt x="152674" y="86618"/>
                </a:lnTo>
                <a:lnTo>
                  <a:pt x="148864" y="89153"/>
                </a:lnTo>
                <a:lnTo>
                  <a:pt x="144901" y="90428"/>
                </a:lnTo>
                <a:lnTo>
                  <a:pt x="164679" y="90428"/>
                </a:lnTo>
                <a:lnTo>
                  <a:pt x="166512" y="88654"/>
                </a:lnTo>
                <a:lnTo>
                  <a:pt x="180593" y="88654"/>
                </a:lnTo>
                <a:lnTo>
                  <a:pt x="180593" y="22478"/>
                </a:lnTo>
                <a:lnTo>
                  <a:pt x="180472" y="22097"/>
                </a:lnTo>
                <a:lnTo>
                  <a:pt x="180228" y="21848"/>
                </a:lnTo>
                <a:lnTo>
                  <a:pt x="179953" y="21467"/>
                </a:lnTo>
                <a:lnTo>
                  <a:pt x="178948" y="20954"/>
                </a:lnTo>
                <a:lnTo>
                  <a:pt x="178307" y="20705"/>
                </a:lnTo>
                <a:lnTo>
                  <a:pt x="177545" y="20573"/>
                </a:lnTo>
                <a:lnTo>
                  <a:pt x="176540" y="20455"/>
                </a:lnTo>
                <a:lnTo>
                  <a:pt x="175534" y="20324"/>
                </a:lnTo>
                <a:close/>
              </a:path>
              <a:path w="254634" h="102870">
                <a:moveTo>
                  <a:pt x="229361" y="32266"/>
                </a:moveTo>
                <a:lnTo>
                  <a:pt x="213756" y="32266"/>
                </a:lnTo>
                <a:lnTo>
                  <a:pt x="213756" y="80903"/>
                </a:lnTo>
                <a:lnTo>
                  <a:pt x="214243" y="84713"/>
                </a:lnTo>
                <a:lnTo>
                  <a:pt x="215158" y="87892"/>
                </a:lnTo>
                <a:lnTo>
                  <a:pt x="216042" y="91058"/>
                </a:lnTo>
                <a:lnTo>
                  <a:pt x="234208" y="102107"/>
                </a:lnTo>
                <a:lnTo>
                  <a:pt x="241432" y="102107"/>
                </a:lnTo>
                <a:lnTo>
                  <a:pt x="242956" y="101858"/>
                </a:lnTo>
                <a:lnTo>
                  <a:pt x="244358" y="101726"/>
                </a:lnTo>
                <a:lnTo>
                  <a:pt x="253867" y="96905"/>
                </a:lnTo>
                <a:lnTo>
                  <a:pt x="254142" y="96011"/>
                </a:lnTo>
                <a:lnTo>
                  <a:pt x="254264" y="94750"/>
                </a:lnTo>
                <a:lnTo>
                  <a:pt x="254264" y="92083"/>
                </a:lnTo>
                <a:lnTo>
                  <a:pt x="254142" y="91190"/>
                </a:lnTo>
                <a:lnTo>
                  <a:pt x="254020" y="90559"/>
                </a:lnTo>
                <a:lnTo>
                  <a:pt x="253958" y="90296"/>
                </a:lnTo>
                <a:lnTo>
                  <a:pt x="236738" y="90296"/>
                </a:lnTo>
                <a:lnTo>
                  <a:pt x="233690" y="88904"/>
                </a:lnTo>
                <a:lnTo>
                  <a:pt x="231922" y="86237"/>
                </a:lnTo>
                <a:lnTo>
                  <a:pt x="230245" y="83570"/>
                </a:lnTo>
                <a:lnTo>
                  <a:pt x="229361" y="79628"/>
                </a:lnTo>
                <a:lnTo>
                  <a:pt x="229361" y="32266"/>
                </a:lnTo>
                <a:close/>
              </a:path>
              <a:path w="254634" h="102870">
                <a:moveTo>
                  <a:pt x="252343" y="87892"/>
                </a:moveTo>
                <a:lnTo>
                  <a:pt x="251459" y="87892"/>
                </a:lnTo>
                <a:lnTo>
                  <a:pt x="250972" y="88010"/>
                </a:lnTo>
                <a:lnTo>
                  <a:pt x="250332" y="88273"/>
                </a:lnTo>
                <a:lnTo>
                  <a:pt x="249692" y="88523"/>
                </a:lnTo>
                <a:lnTo>
                  <a:pt x="248930" y="88772"/>
                </a:lnTo>
                <a:lnTo>
                  <a:pt x="248046" y="89153"/>
                </a:lnTo>
                <a:lnTo>
                  <a:pt x="247162" y="89416"/>
                </a:lnTo>
                <a:lnTo>
                  <a:pt x="245120" y="89915"/>
                </a:lnTo>
                <a:lnTo>
                  <a:pt x="243961" y="90178"/>
                </a:lnTo>
                <a:lnTo>
                  <a:pt x="242712" y="90296"/>
                </a:lnTo>
                <a:lnTo>
                  <a:pt x="253958" y="90296"/>
                </a:lnTo>
                <a:lnTo>
                  <a:pt x="253867" y="89915"/>
                </a:lnTo>
                <a:lnTo>
                  <a:pt x="253745" y="89285"/>
                </a:lnTo>
                <a:lnTo>
                  <a:pt x="253624" y="88904"/>
                </a:lnTo>
                <a:lnTo>
                  <a:pt x="253380" y="88523"/>
                </a:lnTo>
                <a:lnTo>
                  <a:pt x="253258" y="88273"/>
                </a:lnTo>
                <a:lnTo>
                  <a:pt x="252862" y="88142"/>
                </a:lnTo>
                <a:lnTo>
                  <a:pt x="252618" y="88010"/>
                </a:lnTo>
                <a:lnTo>
                  <a:pt x="252343" y="87892"/>
                </a:lnTo>
                <a:close/>
              </a:path>
              <a:path w="254634" h="102870">
                <a:moveTo>
                  <a:pt x="251581" y="20705"/>
                </a:moveTo>
                <a:lnTo>
                  <a:pt x="201564" y="20705"/>
                </a:lnTo>
                <a:lnTo>
                  <a:pt x="201046" y="20836"/>
                </a:lnTo>
                <a:lnTo>
                  <a:pt x="200680" y="21086"/>
                </a:lnTo>
                <a:lnTo>
                  <a:pt x="200284" y="21217"/>
                </a:lnTo>
                <a:lnTo>
                  <a:pt x="199918" y="21598"/>
                </a:lnTo>
                <a:lnTo>
                  <a:pt x="199643" y="22097"/>
                </a:lnTo>
                <a:lnTo>
                  <a:pt x="199400" y="22478"/>
                </a:lnTo>
                <a:lnTo>
                  <a:pt x="199278" y="23122"/>
                </a:lnTo>
                <a:lnTo>
                  <a:pt x="199003" y="23884"/>
                </a:lnTo>
                <a:lnTo>
                  <a:pt x="198881" y="24646"/>
                </a:lnTo>
                <a:lnTo>
                  <a:pt x="198760" y="25526"/>
                </a:lnTo>
                <a:lnTo>
                  <a:pt x="198760" y="28574"/>
                </a:lnTo>
                <a:lnTo>
                  <a:pt x="199156" y="29980"/>
                </a:lnTo>
                <a:lnTo>
                  <a:pt x="199643" y="30860"/>
                </a:lnTo>
                <a:lnTo>
                  <a:pt x="200284" y="31885"/>
                </a:lnTo>
                <a:lnTo>
                  <a:pt x="201046" y="32266"/>
                </a:lnTo>
                <a:lnTo>
                  <a:pt x="251978" y="32266"/>
                </a:lnTo>
                <a:lnTo>
                  <a:pt x="252740" y="31885"/>
                </a:lnTo>
                <a:lnTo>
                  <a:pt x="253380" y="30860"/>
                </a:lnTo>
                <a:lnTo>
                  <a:pt x="253867" y="29980"/>
                </a:lnTo>
                <a:lnTo>
                  <a:pt x="254264" y="28574"/>
                </a:lnTo>
                <a:lnTo>
                  <a:pt x="254264" y="25526"/>
                </a:lnTo>
                <a:lnTo>
                  <a:pt x="253380" y="22097"/>
                </a:lnTo>
                <a:lnTo>
                  <a:pt x="253105" y="21598"/>
                </a:lnTo>
                <a:lnTo>
                  <a:pt x="252740" y="21217"/>
                </a:lnTo>
                <a:lnTo>
                  <a:pt x="252343" y="21086"/>
                </a:lnTo>
                <a:lnTo>
                  <a:pt x="251978" y="20836"/>
                </a:lnTo>
                <a:lnTo>
                  <a:pt x="251581" y="20705"/>
                </a:lnTo>
                <a:close/>
              </a:path>
              <a:path w="254634" h="102870">
                <a:moveTo>
                  <a:pt x="223144" y="0"/>
                </a:moveTo>
                <a:lnTo>
                  <a:pt x="219974" y="0"/>
                </a:lnTo>
                <a:lnTo>
                  <a:pt x="218693" y="131"/>
                </a:lnTo>
                <a:lnTo>
                  <a:pt x="217810" y="262"/>
                </a:lnTo>
                <a:lnTo>
                  <a:pt x="216804" y="380"/>
                </a:lnTo>
                <a:lnTo>
                  <a:pt x="215920" y="512"/>
                </a:lnTo>
                <a:lnTo>
                  <a:pt x="215402" y="761"/>
                </a:lnTo>
                <a:lnTo>
                  <a:pt x="214762" y="1024"/>
                </a:lnTo>
                <a:lnTo>
                  <a:pt x="214396" y="1274"/>
                </a:lnTo>
                <a:lnTo>
                  <a:pt x="214121" y="1655"/>
                </a:lnTo>
                <a:lnTo>
                  <a:pt x="213878" y="2036"/>
                </a:lnTo>
                <a:lnTo>
                  <a:pt x="213756" y="2417"/>
                </a:lnTo>
                <a:lnTo>
                  <a:pt x="213756" y="20705"/>
                </a:lnTo>
                <a:lnTo>
                  <a:pt x="229361" y="20705"/>
                </a:lnTo>
                <a:lnTo>
                  <a:pt x="229361" y="2417"/>
                </a:lnTo>
                <a:lnTo>
                  <a:pt x="227716" y="761"/>
                </a:lnTo>
                <a:lnTo>
                  <a:pt x="227197" y="512"/>
                </a:lnTo>
                <a:lnTo>
                  <a:pt x="226313" y="380"/>
                </a:lnTo>
                <a:lnTo>
                  <a:pt x="224424" y="131"/>
                </a:lnTo>
                <a:lnTo>
                  <a:pt x="223144" y="0"/>
                </a:lnTo>
                <a:close/>
              </a:path>
            </a:pathLst>
          </a:custGeom>
          <a:solidFill>
            <a:srgbClr val="CFC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955907" y="4543805"/>
            <a:ext cx="452627" cy="831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79875" y="2550414"/>
            <a:ext cx="8156575" cy="799465"/>
          </a:xfrm>
          <a:custGeom>
            <a:avLst/>
            <a:gdLst/>
            <a:ahLst/>
            <a:cxnLst/>
            <a:rect l="l" t="t" r="r" b="b"/>
            <a:pathLst>
              <a:path w="8156575" h="799464">
                <a:moveTo>
                  <a:pt x="0" y="799459"/>
                </a:moveTo>
                <a:lnTo>
                  <a:pt x="0" y="33406"/>
                </a:lnTo>
                <a:lnTo>
                  <a:pt x="0" y="28955"/>
                </a:lnTo>
                <a:lnTo>
                  <a:pt x="761" y="24749"/>
                </a:lnTo>
                <a:lnTo>
                  <a:pt x="2548" y="20573"/>
                </a:lnTo>
                <a:lnTo>
                  <a:pt x="4190" y="16520"/>
                </a:lnTo>
                <a:lnTo>
                  <a:pt x="6608" y="12953"/>
                </a:lnTo>
                <a:lnTo>
                  <a:pt x="28837" y="0"/>
                </a:lnTo>
                <a:lnTo>
                  <a:pt x="33278" y="0"/>
                </a:lnTo>
                <a:lnTo>
                  <a:pt x="8122791" y="0"/>
                </a:lnTo>
                <a:lnTo>
                  <a:pt x="8127241" y="0"/>
                </a:lnTo>
                <a:lnTo>
                  <a:pt x="8131448" y="883"/>
                </a:lnTo>
                <a:lnTo>
                  <a:pt x="8135501" y="2529"/>
                </a:lnTo>
                <a:lnTo>
                  <a:pt x="8139555" y="4328"/>
                </a:lnTo>
                <a:lnTo>
                  <a:pt x="8143243" y="6736"/>
                </a:lnTo>
                <a:lnTo>
                  <a:pt x="8146291" y="9784"/>
                </a:lnTo>
                <a:lnTo>
                  <a:pt x="8149461" y="12953"/>
                </a:lnTo>
                <a:lnTo>
                  <a:pt x="8151869" y="16520"/>
                </a:lnTo>
                <a:lnTo>
                  <a:pt x="8153546" y="20573"/>
                </a:lnTo>
                <a:lnTo>
                  <a:pt x="8155192" y="24749"/>
                </a:lnTo>
                <a:lnTo>
                  <a:pt x="8156075" y="28955"/>
                </a:lnTo>
                <a:lnTo>
                  <a:pt x="8156075" y="33406"/>
                </a:lnTo>
                <a:lnTo>
                  <a:pt x="8156075" y="799459"/>
                </a:lnTo>
                <a:lnTo>
                  <a:pt x="0" y="799459"/>
                </a:lnTo>
                <a:close/>
              </a:path>
            </a:pathLst>
          </a:custGeom>
          <a:ln w="19033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0350" y="4101714"/>
            <a:ext cx="8175625" cy="0"/>
          </a:xfrm>
          <a:custGeom>
            <a:avLst/>
            <a:gdLst/>
            <a:ahLst/>
            <a:cxnLst/>
            <a:rect l="l" t="t" r="r" b="b"/>
            <a:pathLst>
              <a:path w="8175625">
                <a:moveTo>
                  <a:pt x="0" y="0"/>
                </a:moveTo>
                <a:lnTo>
                  <a:pt x="8175132" y="0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735936" y="3321308"/>
            <a:ext cx="0" cy="789940"/>
          </a:xfrm>
          <a:custGeom>
            <a:avLst/>
            <a:gdLst/>
            <a:ahLst/>
            <a:cxnLst/>
            <a:rect l="l" t="t" r="r" b="b"/>
            <a:pathLst>
              <a:path h="789939">
                <a:moveTo>
                  <a:pt x="0" y="0"/>
                </a:moveTo>
                <a:lnTo>
                  <a:pt x="0" y="789931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9875" y="3321308"/>
            <a:ext cx="0" cy="789940"/>
          </a:xfrm>
          <a:custGeom>
            <a:avLst/>
            <a:gdLst/>
            <a:ahLst/>
            <a:cxnLst/>
            <a:rect l="l" t="t" r="r" b="b"/>
            <a:pathLst>
              <a:path h="789939">
                <a:moveTo>
                  <a:pt x="0" y="0"/>
                </a:moveTo>
                <a:lnTo>
                  <a:pt x="0" y="789931"/>
                </a:lnTo>
              </a:path>
            </a:pathLst>
          </a:custGeom>
          <a:ln w="2031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82805" y="4869048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50098" y="0"/>
                </a:lnTo>
              </a:path>
            </a:pathLst>
          </a:custGeom>
          <a:ln w="27177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2126" y="4092189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752"/>
                </a:lnTo>
              </a:path>
            </a:pathLst>
          </a:custGeom>
          <a:ln w="2793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83685" y="4092189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752"/>
                </a:lnTo>
              </a:path>
            </a:pathLst>
          </a:custGeom>
          <a:ln w="27939">
            <a:solidFill>
              <a:srgbClr val="D2AB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26</Words>
  <Application>Microsoft Office PowerPoint</Application>
  <PresentationFormat>Custom</PresentationFormat>
  <Paragraphs>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New times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sumanth reddy</cp:lastModifiedBy>
  <cp:revision>2</cp:revision>
  <dcterms:created xsi:type="dcterms:W3CDTF">2024-05-14T21:13:21Z</dcterms:created>
  <dcterms:modified xsi:type="dcterms:W3CDTF">2024-05-14T19:17:33Z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2024-05-14T00:00:00Z</vt:filetime>
  </property>
  <property fmtid="{D5CDD505-2E9C-101B-9397-08002B2CF9AE}" pid="3" name="LastSaved">
    <vt:filetime>2024-05-14T00:00:00Z</vt:filetime>
  </property>
</Properties>
</file>